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5870263"/>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39858" y="37762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қаңтар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6335181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966623" y="115888"/>
            <a:ext cx="4794914"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21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20 </a:t>
            </a:r>
            <a:r>
              <a:rPr lang="kk-KZ" altLang="ru-RU" sz="1200" b="1" dirty="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21 </a:t>
            </a:r>
            <a:r>
              <a:rPr lang="ru-RU" altLang="ru-RU" sz="1200" b="1" dirty="0" err="1">
                <a:solidFill>
                  <a:prstClr val="black"/>
                </a:solidFill>
                <a:latin typeface="Times New Roman" panose="02020603050405020304" pitchFamily="18" charset="0"/>
                <a:cs typeface="Times New Roman" panose="02020603050405020304" pitchFamily="18" charset="0"/>
              </a:rPr>
              <a:t>қаңтар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Жаыун-шашынсыз</a:t>
            </a:r>
            <a:r>
              <a:rPr lang="kk-KZ" sz="1200" dirty="0">
                <a:solidFill>
                  <a:prstClr val="black"/>
                </a:solidFill>
                <a:latin typeface="Times New Roman" pitchFamily="18" charset="0"/>
                <a:cs typeface="Times New Roman" pitchFamily="18" charset="0"/>
              </a:rPr>
              <a:t>. Жел солтүстік-шығыстан 1</a:t>
            </a:r>
            <a:r>
              <a:rPr lang="ru-RU" sz="1200" dirty="0">
                <a:solidFill>
                  <a:prstClr val="black"/>
                </a:solidFill>
                <a:latin typeface="Times New Roman" pitchFamily="18" charset="0"/>
                <a:cs typeface="Times New Roman" pitchFamily="18" charset="0"/>
              </a:rPr>
              <a:t>-6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15-17°, </a:t>
            </a:r>
            <a:r>
              <a:rPr lang="kk-KZ" sz="1200" dirty="0">
                <a:solidFill>
                  <a:prstClr val="black"/>
                </a:solidFill>
                <a:latin typeface="Times New Roman" pitchFamily="18" charset="0"/>
                <a:cs typeface="Times New Roman" pitchFamily="18" charset="0"/>
              </a:rPr>
              <a:t>күндіз 12-14° аяз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22 қаңтарға </a:t>
            </a:r>
            <a:r>
              <a:rPr lang="ru-RU" sz="1200" b="1" dirty="0">
                <a:solidFill>
                  <a:srgbClr val="000000"/>
                </a:solidFill>
                <a:latin typeface="Times New Roman" panose="02020603050405020304" pitchFamily="18" charset="0"/>
                <a:cs typeface="Times New Roman" panose="02020603050405020304" pitchFamily="18" charset="0"/>
                <a:sym typeface="+mn-ea"/>
              </a:rPr>
              <a:t>2022 ж.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21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22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Жаыун-шашынсыз</a:t>
            </a:r>
            <a:r>
              <a:rPr lang="kk-KZ" sz="1200" dirty="0">
                <a:solidFill>
                  <a:prstClr val="black"/>
                </a:solidFill>
                <a:latin typeface="Times New Roman" pitchFamily="18" charset="0"/>
                <a:cs typeface="Times New Roman" pitchFamily="18" charset="0"/>
              </a:rPr>
              <a:t>. Жел солтүстік-шығыстан 0-5</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18-20°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жок</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4609" y="237699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prstClr val="black"/>
                </a:solidFill>
                <a:latin typeface="Times New Roman" panose="02020603050405020304" pitchFamily="18" charset="0"/>
                <a:cs typeface="Times New Roman" panose="02020603050405020304" pitchFamily="18" charset="0"/>
              </a:rPr>
              <a:t>21 қаңтар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22 </a:t>
            </a:r>
            <a:r>
              <a:rPr lang="ru-RU" sz="1200" dirty="0" err="1">
                <a:solidFill>
                  <a:prstClr val="black"/>
                </a:solidFill>
                <a:latin typeface="Times New Roman" panose="02020603050405020304" pitchFamily="18" charset="0"/>
                <a:cs typeface="Times New Roman" panose="02020603050405020304" pitchFamily="18" charset="0"/>
              </a:rPr>
              <a:t>қаңтарға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82606" y="246083"/>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indent="176213"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13941</TotalTime>
  <Words>535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2041</cp:revision>
  <cp:lastPrinted>2021-07-01T03:56:27Z</cp:lastPrinted>
  <dcterms:created xsi:type="dcterms:W3CDTF">2018-03-27T06:03:00Z</dcterms:created>
  <dcterms:modified xsi:type="dcterms:W3CDTF">2022-01-20T08:55:44Z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