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1893398"/>
              </p:ext>
            </p:extLst>
          </p:nvPr>
        </p:nvGraphicFramePr>
        <p:xfrm>
          <a:off x="307975" y="2588895"/>
          <a:ext cx="4465638" cy="21183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6-11 м/с. Температура воздуха ночью 13-15,  днем 8-10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ночью 14-16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974973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13056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1985</cp:revision>
  <cp:lastPrinted>2021-07-01T03:56:27Z</cp:lastPrinted>
  <dcterms:created xsi:type="dcterms:W3CDTF">2018-03-27T06:03:00Z</dcterms:created>
  <dcterms:modified xsi:type="dcterms:W3CDTF">2022-01-20T08:31:07Z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