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86843661"/>
              </p:ext>
            </p:extLst>
          </p:nvPr>
        </p:nvGraphicFramePr>
        <p:xfrm>
          <a:off x="307975" y="2564904"/>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қантар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05399"/>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4254478"/>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162</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15206" y="114301"/>
            <a:ext cx="4862207" cy="1708160"/>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ға</a:t>
            </a:r>
            <a:r>
              <a:rPr lang="kk-KZ" altLang="ru-RU" sz="1200" b="1" dirty="0">
                <a:solidFill>
                  <a:srgbClr val="000000"/>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ж. 20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21-ден. 21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altLang="ru-RU" sz="1200" b="1" dirty="0">
                <a:solidFill>
                  <a:srgbClr val="000000"/>
                </a:solidFill>
                <a:latin typeface="Times New Roman" panose="02020603050405020304" pitchFamily="18" charset="0"/>
                <a:cs typeface="Times New Roman" panose="02020603050405020304" pitchFamily="18" charset="0"/>
              </a:rPr>
              <a:t> с.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100" dirty="0">
                <a:latin typeface="Times New Roman" panose="02020603050405020304" pitchFamily="18" charset="0"/>
                <a:cs typeface="Times New Roman" panose="02020603050405020304"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шығыс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2-7 </a:t>
            </a:r>
            <a:r>
              <a:rPr lang="kk-KZ" sz="1100" dirty="0">
                <a:latin typeface="Times New Roman" panose="02020603050405020304" pitchFamily="18" charset="0"/>
                <a:cs typeface="Times New Roman" panose="02020603050405020304" pitchFamily="18" charset="0"/>
              </a:rPr>
              <a:t>м/с. Ауа температурасы түнде 19-21, күндіз 11-13 аяз.</a:t>
            </a:r>
          </a:p>
          <a:p>
            <a:pPr algn="ct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22 қантарға</a:t>
            </a:r>
            <a:endParaRPr lang="ru-RU" sz="1200" b="1" dirty="0">
              <a:solidFill>
                <a:schemeClr val="tx1">
                  <a:lumMod val="75000"/>
                  <a:lumOff val="25000"/>
                </a:schemeClr>
              </a:solidFill>
              <a:latin typeface="Times New Roman" panose="02020603050405020304" pitchFamily="18" charset="0"/>
              <a:cs typeface="Times New Roman" panose="02020603050405020304" pitchFamily="18" charset="0"/>
            </a:endParaRPr>
          </a:p>
          <a:p>
            <a:pPr indent="182563" algn="ct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2022 ж. 21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с. 21-ден 22 </a:t>
            </a:r>
            <a:r>
              <a:rPr lang="kk-KZ" sz="1200" b="1" dirty="0">
                <a:solidFill>
                  <a:schemeClr val="tx1">
                    <a:lumMod val="75000"/>
                    <a:lumOff val="25000"/>
                  </a:schemeClr>
                </a:solidFill>
                <a:latin typeface="Times New Roman" panose="02020603050405020304" pitchFamily="18" charset="0"/>
                <a:cs typeface="Times New Roman" panose="02020603050405020304" pitchFamily="18" charset="0"/>
              </a:rPr>
              <a:t>қантар</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с. 09-ға </a:t>
            </a:r>
            <a:r>
              <a:rPr lang="ru-RU" sz="1200" b="1" dirty="0" err="1">
                <a:solidFill>
                  <a:schemeClr val="tx1">
                    <a:lumMod val="75000"/>
                    <a:lumOff val="25000"/>
                  </a:schemeClr>
                </a:solidFill>
                <a:latin typeface="Times New Roman" panose="02020603050405020304" pitchFamily="18" charset="0"/>
                <a:cs typeface="Times New Roman" panose="02020603050405020304" pitchFamily="18" charset="0"/>
              </a:rPr>
              <a:t>дейін</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solidFill>
                  <a:srgbClr val="000000"/>
                </a:solidFill>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шығыс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бағыттан</a:t>
            </a:r>
            <a:r>
              <a:rPr lang="ru-RU" sz="1100" dirty="0">
                <a:latin typeface="Times New Roman" panose="02020603050405020304" pitchFamily="18" charset="0"/>
                <a:cs typeface="Times New Roman" panose="02020603050405020304" pitchFamily="18" charset="0"/>
              </a:rPr>
              <a:t> 2-7</a:t>
            </a:r>
            <a:r>
              <a:rPr lang="ru-RU" sz="1200" dirty="0"/>
              <a:t> </a:t>
            </a:r>
            <a:r>
              <a:rPr lang="ru-RU" sz="1100" dirty="0">
                <a:solidFill>
                  <a:srgbClr val="000000"/>
                </a:solidFill>
                <a:latin typeface="Times New Roman" panose="02020603050405020304" pitchFamily="18" charset="0"/>
                <a:cs typeface="Times New Roman" panose="02020603050405020304" pitchFamily="18" charset="0"/>
              </a:rPr>
              <a:t>м/с. </a:t>
            </a:r>
            <a:r>
              <a:rPr lang="ru-RU" sz="1100" dirty="0" err="1">
                <a:solidFill>
                  <a:srgbClr val="000000"/>
                </a:solidFill>
                <a:latin typeface="Times New Roman" panose="02020603050405020304" pitchFamily="18" charset="0"/>
                <a:cs typeface="Times New Roman" panose="02020603050405020304" pitchFamily="18" charset="0"/>
              </a:rPr>
              <a:t>Ауа</a:t>
            </a:r>
            <a:r>
              <a:rPr lang="ru-RU" sz="1100" dirty="0">
                <a:solidFill>
                  <a:srgbClr val="000000"/>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cs typeface="Times New Roman" panose="02020603050405020304" pitchFamily="18" charset="0"/>
              </a:rPr>
              <a:t>температурасы</a:t>
            </a:r>
            <a:r>
              <a:rPr lang="ru-RU" sz="1100" dirty="0">
                <a:solidFill>
                  <a:srgbClr val="000000"/>
                </a:solidFill>
                <a:latin typeface="Times New Roman" panose="02020603050405020304" pitchFamily="18" charset="0"/>
                <a:cs typeface="Times New Roman" panose="02020603050405020304" pitchFamily="18" charset="0"/>
              </a:rPr>
              <a:t>  22-24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endParaRPr lang="ru-RU" sz="1100" dirty="0">
              <a:solidFill>
                <a:srgbClr val="000000"/>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68875" y="3022762"/>
            <a:ext cx="4736413" cy="461665"/>
          </a:xfrm>
          <a:prstGeom prst="rect">
            <a:avLst/>
          </a:prstGeom>
          <a:solidFill>
            <a:srgbClr val="FF0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schemeClr val="tx1"/>
                </a:solidFill>
                <a:latin typeface="Times New Roman" panose="02020603050405020304" pitchFamily="18" charset="0"/>
                <a:cs typeface="Times New Roman" panose="02020603050405020304" pitchFamily="18" charset="0"/>
              </a:rPr>
              <a:t>олайсыз</a:t>
            </a:r>
            <a:r>
              <a:rPr lang="ru-RU" sz="1200" dirty="0">
                <a:solidFill>
                  <a:schemeClr val="tx1"/>
                </a:solidFill>
                <a:latin typeface="Times New Roman" panose="02020603050405020304" pitchFamily="18" charset="0"/>
                <a:cs typeface="Times New Roman" panose="02020603050405020304" pitchFamily="18" charset="0"/>
              </a:rPr>
              <a:t> 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күтіледі. </a:t>
            </a:r>
          </a:p>
          <a:p>
            <a:pPr algn="ctr"/>
            <a:r>
              <a:rPr lang="ru-RU" sz="1200" dirty="0" err="1">
                <a:solidFill>
                  <a:schemeClr val="tx1"/>
                </a:solidFill>
                <a:latin typeface="Times New Roman" panose="02020603050405020304" pitchFamily="18" charset="0"/>
                <a:cs typeface="Times New Roman" panose="02020603050405020304" pitchFamily="18" charset="0"/>
              </a:rPr>
              <a:t>Екібастұз</a:t>
            </a:r>
            <a:r>
              <a:rPr lang="ru-RU" sz="1200" dirty="0">
                <a:solidFill>
                  <a:schemeClr val="tx1"/>
                </a:solidFill>
                <a:latin typeface="Times New Roman" panose="02020603050405020304" pitchFamily="18" charset="0"/>
                <a:cs typeface="Times New Roman" panose="02020603050405020304" pitchFamily="18" charset="0"/>
              </a:rPr>
              <a:t> қ. 1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 </a:t>
            </a:r>
            <a:endParaRPr lang="x-none"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1907085"/>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solidFill>
                <a:latin typeface="Times New Roman" panose="02020603050405020304" pitchFamily="18" charset="0"/>
                <a:cs typeface="Times New Roman" panose="02020603050405020304" pitchFamily="18" charset="0"/>
              </a:rPr>
              <a:t>, 22 </a:t>
            </a:r>
            <a:r>
              <a:rPr lang="kk-KZ" sz="1200" dirty="0">
                <a:solidFill>
                  <a:schemeClr val="tx1">
                    <a:lumMod val="75000"/>
                    <a:lumOff val="25000"/>
                  </a:schemeClr>
                </a:solidFill>
                <a:latin typeface="Times New Roman" panose="02020603050405020304" pitchFamily="18" charset="0"/>
                <a:cs typeface="Times New Roman" panose="02020603050405020304" pitchFamily="18" charset="0"/>
              </a:rPr>
              <a:t>қантарда</a:t>
            </a:r>
            <a:r>
              <a:rPr lang="ru-RU" sz="1200"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smtClean="0">
                <a:solidFill>
                  <a:schemeClr val="tx1"/>
                </a:solidFill>
                <a:latin typeface="Times New Roman" panose="02020603050405020304" pitchFamily="18" charset="0"/>
                <a:cs typeface="Times New Roman" panose="02020603050405020304" pitchFamily="18" charset="0"/>
              </a:rPr>
              <a:t>жөғары </a:t>
            </a:r>
            <a:r>
              <a:rPr lang="kk-KZ" sz="12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14337</TotalTime>
  <Words>569</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2110</cp:revision>
  <cp:lastPrinted>2021-11-30T05:55:07Z</cp:lastPrinted>
  <dcterms:created xsi:type="dcterms:W3CDTF">2018-03-27T06:03:00Z</dcterms:created>
  <dcterms:modified xsi:type="dcterms:W3CDTF">2022-01-20T08:51:32Z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