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524507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6860" y="2134915"/>
            <a:ext cx="4680169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6870" y="3447554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6408965"/>
              </p:ext>
            </p:extLst>
          </p:nvPr>
        </p:nvGraphicFramePr>
        <p:xfrm>
          <a:off x="5041956" y="4005064"/>
          <a:ext cx="4691064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70" y="110173"/>
            <a:ext cx="475245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января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января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Переменная облачность, без осадков. Ночью и утром туман. Ветер юго-восточный 9-14 м/с. Температура воздуха ночью 14-16, днём 7-9 мороза.</a:t>
            </a:r>
          </a:p>
          <a:p>
            <a:pPr lvl="0" algn="ctr"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20 января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21 января 2022 г.</a:t>
            </a:r>
            <a:endParaRPr lang="kk-KZ" sz="11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Облачно, снег, туман, низовая метель, гололед.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южный, юго-восточный 9-14 м/с. Температура воздуха 8-9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09409" y="314715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12836</TotalTime>
  <Words>619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2088</cp:revision>
  <cp:lastPrinted>2021-07-01T03:56:27Z</cp:lastPrinted>
  <dcterms:created xsi:type="dcterms:W3CDTF">2018-03-27T06:03:00Z</dcterms:created>
  <dcterms:modified xsi:type="dcterms:W3CDTF">2022-01-20T09:06:57Z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