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43634760"/>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7537167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қаңтарда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21 </a:t>
            </a:r>
            <a:r>
              <a:rPr lang="kk-KZ" altLang="ru-RU" sz="1200" b="1" dirty="0">
                <a:solidFill>
                  <a:srgbClr val="000000"/>
                </a:solidFill>
                <a:latin typeface="Times New Roman" panose="02020603050405020304" pitchFamily="18" charset="0"/>
                <a:cs typeface="Times New Roman" panose="02020603050405020304" pitchFamily="18" charset="0"/>
              </a:rPr>
              <a:t>қаңтарға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21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9-14, күндіз екпіні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 аяз-1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21 қаңтар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22 </a:t>
            </a:r>
            <a:r>
              <a:rPr lang="ru-RU" altLang="ru-RU" sz="1200" b="1" dirty="0" err="1">
                <a:solidFill>
                  <a:srgbClr val="000000"/>
                </a:solidFill>
                <a:latin typeface="Times New Roman" panose="02020603050405020304" pitchFamily="18" charset="0"/>
                <a:cs typeface="Times New Roman" panose="02020603050405020304" pitchFamily="18" charset="0"/>
              </a:rPr>
              <a:t>қаңтар</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7-12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6-8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itchFamily="18" charset="0"/>
                <a:cs typeface="Times New Roman" pitchFamily="18" charset="0"/>
              </a:rPr>
              <a:t>21 </a:t>
            </a:r>
            <a:r>
              <a:rPr lang="ru-RU" sz="1100" dirty="0" err="1">
                <a:solidFill>
                  <a:schemeClr val="tx1"/>
                </a:solidFill>
                <a:latin typeface="Times New Roman" pitchFamily="18" charset="0"/>
                <a:cs typeface="Times New Roman" pitchFamily="18" charset="0"/>
              </a:rPr>
              <a:t>қаңтар</a:t>
            </a:r>
            <a:r>
              <a:rPr lang="ru-RU" sz="1100" dirty="0">
                <a:solidFill>
                  <a:schemeClr val="tx1"/>
                </a:solidFill>
                <a:latin typeface="Times New Roman" pitchFamily="18" charset="0"/>
                <a:cs typeface="Times New Roman" pitchFamily="18" charset="0"/>
              </a:rPr>
              <a:t>, 2022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22 </a:t>
            </a:r>
            <a:r>
              <a:rPr lang="ru-RU" sz="1100" dirty="0" err="1">
                <a:solidFill>
                  <a:schemeClr val="tx1"/>
                </a:solidFill>
                <a:latin typeface="Times New Roman" pitchFamily="18" charset="0"/>
                <a:cs typeface="Times New Roman" pitchFamily="18" charset="0"/>
              </a:rPr>
              <a:t>қаңтарына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қараған</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түні</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метеорологиялық</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жағдайлар</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ыдырауына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етеді</a:t>
            </a:r>
            <a:r>
              <a:rPr lang="ru-RU" sz="1100" dirty="0">
                <a:solidFill>
                  <a:schemeClr val="tx1"/>
                </a:solidFill>
                <a:latin typeface="Times New Roman" pitchFamily="18" charset="0"/>
                <a:cs typeface="Times New Roman" pitchFamily="18" charset="0"/>
              </a:rPr>
              <a:t>.</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төмен</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күтілуде</a:t>
            </a:r>
            <a:r>
              <a:rPr lang="ru-RU" sz="1100" dirty="0">
                <a:solidFill>
                  <a:schemeClr val="tx1"/>
                </a:solidFill>
                <a:latin typeface="Times New Roman" pitchFamily="18" charset="0"/>
                <a:cs typeface="Times New Roman" pitchFamily="18" charset="0"/>
              </a:rPr>
              <a:t>.</a:t>
            </a:r>
            <a:endParaRPr lang="ru-RU" sz="16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772416"/>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Филиал директоры                                Қалымбетова  Ж.</a:t>
            </a: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a:latin typeface="Times New Roman" panose="02020603050405020304" pitchFamily="18" charset="0"/>
                <a:ea typeface="Times New Roman" panose="02020603050405020304" pitchFamily="18" charset="0"/>
              </a:rPr>
              <a:t>Орындаған:                                            </a:t>
            </a:r>
            <a:r>
              <a:rPr lang="kk-KZ" sz="1200" dirty="0">
                <a:latin typeface="Times New Roman" panose="02020603050405020304" pitchFamily="18" charset="0"/>
                <a:ea typeface="Times New Roman" panose="02020603050405020304" pitchFamily="18" charset="0"/>
              </a:rPr>
              <a:t>инженер Тастаева С.</a:t>
            </a: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a:latin typeface="Times New Roman" panose="02020603050405020304" pitchFamily="18" charset="0"/>
                <a:ea typeface="Times New Roman" panose="02020603050405020304" pitchFamily="18" charset="0"/>
              </a:rPr>
              <a:t>19.</a:t>
            </a:r>
            <a:r>
              <a:rPr lang="ru-RU" sz="1200" dirty="0">
                <a:latin typeface="Times New Roman" panose="02020603050405020304" pitchFamily="18" charset="0"/>
                <a:ea typeface="Times New Roman" panose="02020603050405020304" pitchFamily="18" charset="0"/>
              </a:rPr>
              <a:t>01.2022 ж. 11:30 (жергілікті уақыт)</a:t>
            </a: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13043</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2032</cp:revision>
  <cp:lastPrinted>2021-07-01T07:38:07Z</cp:lastPrinted>
  <dcterms:created xsi:type="dcterms:W3CDTF">2018-03-27T06:03:00Z</dcterms:created>
  <dcterms:modified xsi:type="dcterms:W3CDTF">2022-01-20T08:46:32Z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