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598345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4327230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3127502"/>
              </p:ext>
            </p:extLst>
          </p:nvPr>
        </p:nvGraphicFramePr>
        <p:xfrm>
          <a:off x="5029423" y="4770463"/>
          <a:ext cx="4691064" cy="17336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661615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19389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Без осадков. Временами туман. Ветер  северо-восточный  5-10  м/с.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Температура воздуха ночью 3-5 мороза, днем 0-2 тепла.</a:t>
            </a: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января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по 09 ч. 22 января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Без осадков. Временами туман. Ветер  северо-восточный  9-14  м/с. Температура воздуха ночью 4-6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002733" y="376598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12922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2052</cp:revision>
  <cp:lastPrinted>2022-01-19T06:52:39Z</cp:lastPrinted>
  <dcterms:created xsi:type="dcterms:W3CDTF">2018-03-27T06:03:00Z</dcterms:created>
  <dcterms:modified xsi:type="dcterms:W3CDTF">2022-01-20T09:01:28Z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