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165119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9991" y="190555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14611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Облачно, ночью снег, гололед. Ветер северный, северо-западный 9-14 м/с. Температура воздуха ночью 1-3 мороза, днем 1-3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января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января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Переменная облачность, без осадков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Ветер юго-восточный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13663</TotalTime>
  <Words>599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1994</cp:revision>
  <cp:lastPrinted>2021-10-15T03:50:29Z</cp:lastPrinted>
  <dcterms:created xsi:type="dcterms:W3CDTF">2018-03-27T06:03:00Z</dcterms:created>
  <dcterms:modified xsi:type="dcterms:W3CDTF">2022-01-20T08:10:56Z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