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87015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64219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0572954"/>
              </p:ext>
            </p:extLst>
          </p:nvPr>
        </p:nvGraphicFramePr>
        <p:xfrm>
          <a:off x="5039042" y="3942402"/>
          <a:ext cx="4629556" cy="249936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780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51863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20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21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14-16,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p>
          <a:p>
            <a:pPr lvl="0" algn="just"/>
            <a:endParaRPr lang="ru-RU" sz="1200" dirty="0">
              <a:latin typeface="Times New Roman" pitchFamily="18" charset="0"/>
              <a:cs typeface="Times New Roman" pitchFamily="18" charset="0"/>
            </a:endParaRPr>
          </a:p>
          <a:p>
            <a:pPr indent="182563" algn="ctr">
              <a:spcBef>
                <a:spcPts val="200"/>
              </a:spcBef>
            </a:pPr>
            <a:r>
              <a:rPr lang="ru-RU" sz="1200" b="1" dirty="0">
                <a:solidFill>
                  <a:srgbClr val="000000"/>
                </a:solidFill>
                <a:latin typeface="Times New Roman" panose="02020603050405020304" pitchFamily="18" charset="0"/>
                <a:cs typeface="Times New Roman" panose="02020603050405020304" pitchFamily="18" charset="0"/>
                <a:sym typeface="+mn-ea"/>
              </a:rPr>
              <a:t>22 </a:t>
            </a:r>
            <a:r>
              <a:rPr lang="kk-KZ" sz="1200" b="1" dirty="0">
                <a:solidFill>
                  <a:srgbClr val="000000"/>
                </a:solidFill>
                <a:latin typeface="Times New Roman" panose="02020603050405020304" pitchFamily="18" charset="0"/>
                <a:cs typeface="Times New Roman" panose="02020603050405020304" pitchFamily="18" charset="0"/>
                <a:sym typeface="+mn-ea"/>
              </a:rPr>
              <a:t>қаңтар</a:t>
            </a:r>
            <a:r>
              <a:rPr lang="ru-RU" sz="1200" b="1" dirty="0" err="1">
                <a:solidFill>
                  <a:srgbClr val="000000"/>
                </a:solidFill>
                <a:latin typeface="Times New Roman" panose="02020603050405020304" pitchFamily="18" charset="0"/>
                <a:cs typeface="Times New Roman" panose="02020603050405020304" pitchFamily="18" charset="0"/>
                <a:sym typeface="+mn-ea"/>
              </a:rPr>
              <a:t>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20 қаңтар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қаңтарға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 Бұлтты, қар</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тұман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жаяу</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бұрқасын</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көктайғақ</a:t>
            </a:r>
            <a:r>
              <a:rPr lang="ru-RU" sz="1200" dirty="0">
                <a:solidFill>
                  <a:prstClr val="black"/>
                </a:solidFill>
                <a:latin typeface="Times New Roman" pitchFamily="18" charset="0"/>
                <a:cs typeface="Times New Roman" pitchFamily="18" charset="0"/>
              </a:rPr>
              <a:t>.</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оңтүстіктен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375" y="325300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375" y="2365917"/>
            <a:ext cx="4680168"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қаңтар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13054</TotalTime>
  <Words>600</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2133</cp:revision>
  <cp:lastPrinted>2021-07-01T03:56:27Z</cp:lastPrinted>
  <dcterms:created xsi:type="dcterms:W3CDTF">2018-03-27T06:03:00Z</dcterms:created>
  <dcterms:modified xsi:type="dcterms:W3CDTF">2022-01-20T09:06:02Z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