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006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января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0-5 м/с. Температура воздуха ночью 16-18, днем 11-13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января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восточный 0-5 м/с. Температура воздуха  19-21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января, 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12906</TotalTime>
  <Words>609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2023</cp:revision>
  <cp:lastPrinted>2021-02-03T11:37:00Z</cp:lastPrinted>
  <dcterms:created xsi:type="dcterms:W3CDTF">2018-03-27T06:03:00Z</dcterms:created>
  <dcterms:modified xsi:type="dcterms:W3CDTF">2022-01-20T08:13:55Z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