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650504"/>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719801"/>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77306805"/>
              </p:ext>
            </p:extLst>
          </p:nvPr>
        </p:nvGraphicFramePr>
        <p:xfrm>
          <a:off x="5014225" y="4167506"/>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Прямоугольник 19"/>
          <p:cNvSpPr/>
          <p:nvPr/>
        </p:nvSpPr>
        <p:spPr>
          <a:xfrm>
            <a:off x="4952999" y="114301"/>
            <a:ext cx="4824413" cy="2246769"/>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Талдықорған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қаңтарға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20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21 </a:t>
            </a:r>
            <a:r>
              <a:rPr lang="ru-RU" sz="1200" b="1" dirty="0" err="1">
                <a:latin typeface="Times New Roman" pitchFamily="18" charset="0"/>
                <a:cs typeface="Times New Roman" pitchFamily="18" charset="0"/>
              </a:rPr>
              <a:t>қаңтар</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21-ге </a:t>
            </a:r>
            <a:r>
              <a:rPr lang="ru-RU" sz="1200" b="1" dirty="0" err="1">
                <a:latin typeface="Times New Roman" pitchFamily="18" charset="0"/>
                <a:cs typeface="Times New Roman" pitchFamily="18" charset="0"/>
              </a:rPr>
              <a:t>дейін</a:t>
            </a:r>
            <a:endParaRPr lang="ru-RU" sz="1200" dirty="0">
              <a:latin typeface="Times New Roman" panose="02020603050405020304" pitchFamily="18" charset="0"/>
              <a:sym typeface="+mn-ea"/>
            </a:endParaRPr>
          </a:p>
          <a:p>
            <a:r>
              <a:rPr lang="kk-KZ" sz="1100" dirty="0">
                <a:latin typeface="Times New Roman KZ" pitchFamily="18" charset="0"/>
                <a:ea typeface="Times New Roman KZ" pitchFamily="18" charset="0"/>
                <a:cs typeface="Times New Roman" pitchFamily="18" charset="0"/>
              </a:rPr>
              <a:t>Көшпелі 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rPr>
              <a:t>жауын-шашынсыз</a:t>
            </a:r>
            <a:r>
              <a:rPr lang="ru-RU" sz="1100" dirty="0">
                <a:latin typeface="Times New Roman KZ" pitchFamily="18" charset="0"/>
                <a:ea typeface="Times New Roman KZ" pitchFamily="18" charset="0"/>
              </a:rPr>
              <a:t>. </a:t>
            </a:r>
            <a:r>
              <a:rPr lang="ru-RU" sz="1100" dirty="0" err="1">
                <a:latin typeface="Times New Roman KZ" pitchFamily="18" charset="0"/>
                <a:ea typeface="Times New Roman KZ" pitchFamily="18" charset="0"/>
              </a:rPr>
              <a:t>Түнде</a:t>
            </a:r>
            <a:r>
              <a:rPr lang="ru-RU" sz="1100" dirty="0">
                <a:latin typeface="Times New Roman KZ" pitchFamily="18" charset="0"/>
                <a:ea typeface="Times New Roman KZ" pitchFamily="18" charset="0"/>
              </a:rPr>
              <a:t> </a:t>
            </a:r>
            <a:r>
              <a:rPr lang="kk-KZ" sz="1100" dirty="0">
                <a:latin typeface="Times New Roman KZ" pitchFamily="18" charset="0"/>
                <a:ea typeface="Times New Roman KZ" pitchFamily="18" charset="0"/>
              </a:rPr>
              <a:t>тұман, көктайғақ. </a:t>
            </a:r>
            <a:r>
              <a:rPr lang="kk-KZ" sz="1100" dirty="0">
                <a:latin typeface="Times New Roman KZ" pitchFamily="18" charset="0"/>
                <a:ea typeface="Times New Roman KZ" pitchFamily="18" charset="0"/>
                <a:cs typeface="Times New Roman" pitchFamily="18" charset="0"/>
              </a:rPr>
              <a:t>Солтүстік-шығыстан  жел соғады, күші 5-10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түнде</a:t>
            </a:r>
            <a:r>
              <a:rPr lang="ru-RU" sz="1100" dirty="0">
                <a:latin typeface="Times New Roman KZ" pitchFamily="18" charset="0"/>
                <a:ea typeface="Times New Roman KZ" pitchFamily="18" charset="0"/>
                <a:cs typeface="Times New Roman" pitchFamily="18" charset="0"/>
                <a:sym typeface="+mn-ea"/>
              </a:rPr>
              <a:t> 6-8</a:t>
            </a:r>
            <a:r>
              <a:rPr lang="kk-KZ" sz="1100" dirty="0">
                <a:latin typeface="Times New Roman KZ" pitchFamily="18" charset="0"/>
                <a:ea typeface="Times New Roman KZ" pitchFamily="18" charset="0"/>
                <a:cs typeface="Times New Roman" pitchFamily="18" charset="0"/>
              </a:rPr>
              <a:t>, күндіз 1-3 градус аяз</a:t>
            </a:r>
            <a:r>
              <a:rPr lang="kk-KZ" sz="1200" dirty="0">
                <a:latin typeface="Times New Roman KZ" pitchFamily="18" charset="0"/>
                <a:ea typeface="Times New Roman KZ" pitchFamily="18" charset="0"/>
                <a:cs typeface="Times New Roman" pitchFamily="18" charset="0"/>
              </a:rPr>
              <a:t>.</a:t>
            </a:r>
          </a:p>
          <a:p>
            <a:pPr algn="ctr"/>
            <a:r>
              <a:rPr lang="kk-KZ" altLang="ru-RU" sz="1200" b="1" dirty="0">
                <a:latin typeface="Times New Roman KZ" pitchFamily="18" charset="0"/>
                <a:ea typeface="Times New Roman KZ" pitchFamily="18" charset="0"/>
                <a:cs typeface="Times New Roman" pitchFamily="18" charset="0"/>
              </a:rPr>
              <a:t>22 қаңтар</a:t>
            </a:r>
          </a:p>
          <a:p>
            <a:pPr algn="ctr"/>
            <a:r>
              <a:rPr lang="ru-RU" sz="1200" b="1" dirty="0">
                <a:latin typeface="Times New Roman KZ" pitchFamily="18" charset="0"/>
                <a:ea typeface="Times New Roman KZ" pitchFamily="18" charset="0"/>
                <a:cs typeface="Times New Roman" pitchFamily="18" charset="0"/>
              </a:rPr>
              <a:t>2022 </a:t>
            </a:r>
            <a:r>
              <a:rPr lang="ru-RU" sz="1200" b="1" dirty="0" err="1">
                <a:latin typeface="Times New Roman KZ" pitchFamily="18" charset="0"/>
                <a:ea typeface="Times New Roman KZ" pitchFamily="18" charset="0"/>
                <a:cs typeface="Times New Roman" pitchFamily="18" charset="0"/>
              </a:rPr>
              <a:t>жылғы</a:t>
            </a:r>
            <a:r>
              <a:rPr lang="ru-RU" sz="1200" b="1" dirty="0">
                <a:latin typeface="Times New Roman KZ" pitchFamily="18" charset="0"/>
                <a:ea typeface="Times New Roman KZ" pitchFamily="18" charset="0"/>
                <a:cs typeface="Times New Roman" pitchFamily="18" charset="0"/>
              </a:rPr>
              <a:t> 21 </a:t>
            </a:r>
            <a:r>
              <a:rPr lang="ru-RU" sz="1200" b="1" dirty="0" err="1">
                <a:latin typeface="Times New Roman KZ" pitchFamily="18" charset="0"/>
                <a:ea typeface="Times New Roman KZ" pitchFamily="18" charset="0"/>
                <a:cs typeface="Times New Roman" pitchFamily="18" charset="0"/>
              </a:rPr>
              <a:t>қаңтар</a:t>
            </a:r>
            <a:r>
              <a:rPr lang="ru-RU" sz="1200" b="1" dirty="0">
                <a:latin typeface="Times New Roman KZ" pitchFamily="18" charset="0"/>
                <a:ea typeface="Times New Roman KZ" pitchFamily="18" charset="0"/>
                <a:cs typeface="Times New Roman" pitchFamily="18" charset="0"/>
              </a:rPr>
              <a:t> </a:t>
            </a:r>
            <a:r>
              <a:rPr lang="ru-RU" sz="1200" b="1" dirty="0" err="1">
                <a:latin typeface="Times New Roman KZ" pitchFamily="18" charset="0"/>
                <a:ea typeface="Times New Roman KZ" pitchFamily="18" charset="0"/>
                <a:cs typeface="Times New Roman" pitchFamily="18" charset="0"/>
              </a:rPr>
              <a:t>сағ</a:t>
            </a:r>
            <a:r>
              <a:rPr lang="ru-RU" sz="1200" b="1" dirty="0">
                <a:latin typeface="Times New Roman KZ" pitchFamily="18" charset="0"/>
                <a:ea typeface="Times New Roman KZ" pitchFamily="18" charset="0"/>
                <a:cs typeface="Times New Roman" pitchFamily="18" charset="0"/>
              </a:rPr>
              <a:t>. 21-ден </a:t>
            </a:r>
            <a:r>
              <a:rPr lang="ru-RU" sz="1200" b="1" dirty="0" err="1">
                <a:latin typeface="Times New Roman KZ" pitchFamily="18" charset="0"/>
                <a:ea typeface="Times New Roman KZ" pitchFamily="18" charset="0"/>
                <a:cs typeface="Times New Roman" pitchFamily="18" charset="0"/>
              </a:rPr>
              <a:t>бастап</a:t>
            </a:r>
            <a:r>
              <a:rPr lang="ru-RU" sz="1200" b="1" dirty="0">
                <a:latin typeface="Times New Roman KZ" pitchFamily="18" charset="0"/>
                <a:ea typeface="Times New Roman KZ" pitchFamily="18" charset="0"/>
                <a:cs typeface="Times New Roman" pitchFamily="18" charset="0"/>
              </a:rPr>
              <a:t> 22</a:t>
            </a:r>
            <a:r>
              <a:rPr lang="kk-KZ" altLang="ru-RU" sz="1200" b="1" dirty="0">
                <a:latin typeface="Times New Roman KZ" pitchFamily="18" charset="0"/>
                <a:ea typeface="Times New Roman KZ" pitchFamily="18" charset="0"/>
                <a:cs typeface="Times New Roman" pitchFamily="18" charset="0"/>
              </a:rPr>
              <a:t> қаңтар</a:t>
            </a:r>
            <a:endParaRPr lang="ru-RU" sz="1200" b="1" dirty="0">
              <a:latin typeface="Times New Roman KZ" pitchFamily="18" charset="0"/>
              <a:ea typeface="Times New Roman KZ" pitchFamily="18" charset="0"/>
              <a:cs typeface="Times New Roman" pitchFamily="18" charset="0"/>
            </a:endParaRPr>
          </a:p>
          <a:p>
            <a:pPr algn="ctr"/>
            <a:r>
              <a:rPr lang="ru-RU" sz="1200" b="1" dirty="0">
                <a:latin typeface="Times New Roman KZ" pitchFamily="18" charset="0"/>
                <a:ea typeface="Times New Roman KZ" pitchFamily="18" charset="0"/>
                <a:cs typeface="Times New Roman" pitchFamily="18" charset="0"/>
              </a:rPr>
              <a:t>сағ.09-ға </a:t>
            </a:r>
            <a:r>
              <a:rPr lang="ru-RU" sz="1200" b="1" dirty="0" err="1">
                <a:latin typeface="Times New Roman KZ" pitchFamily="18" charset="0"/>
                <a:ea typeface="Times New Roman KZ" pitchFamily="18" charset="0"/>
                <a:cs typeface="Times New Roman" pitchFamily="18" charset="0"/>
              </a:rPr>
              <a:t>дейін</a:t>
            </a:r>
            <a:endParaRPr lang="ru-RU" sz="1200" b="1" dirty="0">
              <a:latin typeface="Times New Roman KZ" pitchFamily="18" charset="0"/>
              <a:ea typeface="Times New Roman KZ" pitchFamily="18" charset="0"/>
              <a:cs typeface="Times New Roman" pitchFamily="18" charset="0"/>
            </a:endParaRPr>
          </a:p>
          <a:p>
            <a:pPr fontAlgn="auto">
              <a:spcBef>
                <a:spcPts val="0"/>
              </a:spcBef>
              <a:spcAft>
                <a:spcPts val="0"/>
              </a:spcAft>
              <a:defRPr/>
            </a:pPr>
            <a:r>
              <a:rPr lang="ru-RU" sz="1100" dirty="0" err="1">
                <a:latin typeface="Times New Roman KZ" pitchFamily="18" charset="0"/>
                <a:ea typeface="Times New Roman KZ" pitchFamily="18" charset="0"/>
                <a:cs typeface="Times New Roman" pitchFamily="18" charset="0"/>
              </a:rPr>
              <a:t>Көшпелі</a:t>
            </a:r>
            <a:r>
              <a:rPr lang="ru-RU" sz="1100" dirty="0">
                <a:latin typeface="Times New Roman KZ" pitchFamily="18" charset="0"/>
                <a:ea typeface="Times New Roman KZ" pitchFamily="18" charset="0"/>
                <a:cs typeface="Times New Roman" pitchFamily="18" charset="0"/>
              </a:rPr>
              <a:t> </a:t>
            </a:r>
            <a:r>
              <a:rPr lang="kk-KZ" sz="1100" dirty="0">
                <a:latin typeface="Times New Roman KZ" pitchFamily="18" charset="0"/>
                <a:ea typeface="Times New Roman KZ" pitchFamily="18" charset="0"/>
                <a:cs typeface="Times New Roman" pitchFamily="18" charset="0"/>
              </a:rPr>
              <a:t>бұлтты</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rPr>
              <a:t>жауын-шашынсыз</a:t>
            </a:r>
            <a:r>
              <a:rPr lang="kk-KZ" sz="1100" dirty="0">
                <a:latin typeface="Times New Roman KZ" pitchFamily="18" charset="0"/>
                <a:ea typeface="Times New Roman KZ" pitchFamily="18" charset="0"/>
                <a:cs typeface="Times New Roman" pitchFamily="18" charset="0"/>
              </a:rPr>
              <a:t>. Солтүстік-шығыстан жел соғады, күші 4-9 м/с</a:t>
            </a:r>
            <a:r>
              <a:rPr lang="ru-RU" sz="1100" dirty="0">
                <a:latin typeface="Times New Roman KZ" pitchFamily="18" charset="0"/>
                <a:ea typeface="Times New Roman KZ" pitchFamily="18" charset="0"/>
                <a:cs typeface="Times New Roman" pitchFamily="18" charset="0"/>
              </a:rPr>
              <a:t>.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6-8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5004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қаңтар</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қаңтарға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12829</TotalTime>
  <Words>542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2075</cp:revision>
  <cp:lastPrinted>2021-07-01T03:56:27Z</cp:lastPrinted>
  <dcterms:created xsi:type="dcterms:W3CDTF">2018-03-27T06:03:00Z</dcterms:created>
  <dcterms:modified xsi:type="dcterms:W3CDTF">2022-01-20T08:58:29Z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