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2148221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25552324"/>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8655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қаңтарға</a:t>
            </a:r>
            <a:r>
              <a:rPr lang="kk-KZ" altLang="ru-RU" sz="1200" b="1" dirty="0">
                <a:solidFill>
                  <a:prstClr val="black"/>
                </a:solidFill>
                <a:latin typeface="Times New Roman" panose="02020603050405020304" pitchFamily="18" charset="0"/>
                <a:cs typeface="Times New Roman" panose="02020603050405020304" pitchFamily="18" charset="0"/>
              </a:rPr>
              <a:t>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20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21 </a:t>
            </a:r>
            <a:r>
              <a:rPr lang="kk-KZ" altLang="ru-RU" sz="1200" b="1" dirty="0">
                <a:solidFill>
                  <a:prstClr val="black"/>
                </a:solidFill>
                <a:latin typeface="Times New Roman" panose="02020603050405020304" pitchFamily="18" charset="0"/>
                <a:cs typeface="Times New Roman" panose="02020603050405020304" pitchFamily="18" charset="0"/>
              </a:rPr>
              <a:t>қаңтар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1</a:t>
            </a:r>
            <a:r>
              <a:rPr lang="ru-RU" sz="1200" dirty="0">
                <a:solidFill>
                  <a:prstClr val="black"/>
                </a:solidFill>
                <a:latin typeface="Times New Roman" pitchFamily="18" charset="0"/>
                <a:cs typeface="Times New Roman" pitchFamily="18" charset="0"/>
              </a:rPr>
              <a:t>-6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kk-KZ" sz="1200" dirty="0">
                <a:solidFill>
                  <a:prstClr val="black"/>
                </a:solidFill>
                <a:latin typeface="Times New Roman" pitchFamily="18" charset="0"/>
                <a:cs typeface="Times New Roman" pitchFamily="18" charset="0"/>
              </a:rPr>
              <a:t>күндіз 13-15° аяз болады.</a:t>
            </a: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22 қаңтарға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21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22 </a:t>
            </a:r>
            <a:r>
              <a:rPr lang="ru-RU" sz="1200" b="1" dirty="0" err="1">
                <a:solidFill>
                  <a:srgbClr val="000000"/>
                </a:solidFill>
                <a:latin typeface="Times New Roman" panose="02020603050405020304" pitchFamily="18" charset="0"/>
                <a:cs typeface="Times New Roman" panose="02020603050405020304" pitchFamily="18" charset="0"/>
                <a:sym typeface="+mn-ea"/>
              </a:rPr>
              <a:t>қаңтар</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Жел солтүстік-шығыстан 0-5</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20-22°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09244" y="3278311"/>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204137"/>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prstClr val="black"/>
                </a:solidFill>
                <a:latin typeface="Times New Roman" panose="02020603050405020304" pitchFamily="18" charset="0"/>
                <a:cs typeface="Times New Roman" panose="02020603050405020304" pitchFamily="18" charset="0"/>
              </a:rPr>
              <a:t>21 қаңтар</a:t>
            </a:r>
            <a:r>
              <a:rPr lang="ru-RU" sz="1200" dirty="0">
                <a:solidFill>
                  <a:prstClr val="black"/>
                </a:solidFill>
                <a:latin typeface="Times New Roman" panose="02020603050405020304" pitchFamily="18" charset="0"/>
                <a:cs typeface="Times New Roman" panose="02020603050405020304" pitchFamily="18" charset="0"/>
              </a:rPr>
              <a:t>,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22 </a:t>
            </a:r>
            <a:r>
              <a:rPr lang="ru-RU" sz="1200" dirty="0" err="1">
                <a:solidFill>
                  <a:prstClr val="black"/>
                </a:solidFill>
                <a:latin typeface="Times New Roman" panose="02020603050405020304" pitchFamily="18" charset="0"/>
                <a:cs typeface="Times New Roman" panose="02020603050405020304" pitchFamily="18" charset="0"/>
              </a:rPr>
              <a:t>қаңтарға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14660</TotalTime>
  <Words>577</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2093</cp:revision>
  <cp:lastPrinted>2021-07-01T03:56:27Z</cp:lastPrinted>
  <dcterms:created xsi:type="dcterms:W3CDTF">2018-03-27T06:03:00Z</dcterms:created>
  <dcterms:modified xsi:type="dcterms:W3CDTF">2022-01-20T09:04:17Z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