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042435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2-7 м/с. Температура воздуха ночью 21-23, днем  15-17 мороза.</a:t>
            </a:r>
          </a:p>
          <a:p>
            <a:pPr lvl="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		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с 21 ч. 21 января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9-14 м/с. Температура воздуха ночью 23-25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8296" y="4314284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1571"/>
              </p:ext>
            </p:extLst>
          </p:nvPr>
        </p:nvGraphicFramePr>
        <p:xfrm>
          <a:off x="5045028" y="475934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7049" y="33884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2849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13201</TotalTime>
  <Words>534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2025</cp:revision>
  <cp:lastPrinted>2021-07-01T03:56:27Z</cp:lastPrinted>
  <dcterms:created xsi:type="dcterms:W3CDTF">2018-03-27T06:03:00Z</dcterms:created>
  <dcterms:modified xsi:type="dcterms:W3CDTF">2022-01-20T08:44:41Z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