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5511560"/>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4003226"/>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қаңтар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445576"/>
              </p:ext>
            </p:extLst>
          </p:nvPr>
        </p:nvGraphicFramePr>
        <p:xfrm>
          <a:off x="4940159" y="4424184"/>
          <a:ext cx="4691064" cy="20149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en-US"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860540" y="72540"/>
            <a:ext cx="4908111"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21 қаңтарға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20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21 </a:t>
            </a:r>
            <a:r>
              <a:rPr lang="ru-RU" altLang="ru-RU" sz="1200" b="1" dirty="0" err="1">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a:t>
            </a:r>
            <a:r>
              <a:rPr lang="ru-RU" sz="1200" dirty="0" err="1">
                <a:solidFill>
                  <a:prstClr val="black"/>
                </a:solidFill>
                <a:latin typeface="Times New Roman" pitchFamily="18" charset="0"/>
                <a:cs typeface="Times New Roman" pitchFamily="18" charset="0"/>
              </a:rPr>
              <a:t>түстік</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1-6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13-15° аяз болады.</a:t>
            </a:r>
          </a:p>
          <a:p>
            <a:pPr lvl="0" indent="185738" algn="just"/>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22 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a:t>
            </a:r>
            <a:r>
              <a:rPr lang="ru-RU" sz="1200" dirty="0" err="1">
                <a:solidFill>
                  <a:prstClr val="black"/>
                </a:solidFill>
                <a:latin typeface="Times New Roman" pitchFamily="18" charset="0"/>
                <a:cs typeface="Times New Roman" pitchFamily="18" charset="0"/>
              </a:rPr>
              <a:t>түстік</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0-5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37976" y="2348807"/>
            <a:ext cx="4823562"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 21</a:t>
            </a:r>
            <a:r>
              <a:rPr lang="kk-KZ" sz="1200" dirty="0">
                <a:solidFill>
                  <a:prstClr val="black"/>
                </a:solidFill>
                <a:latin typeface="Times New Roman" panose="02020603050405020304" pitchFamily="18" charset="0"/>
                <a:cs typeface="Times New Roman" panose="02020603050405020304" pitchFamily="18" charset="0"/>
              </a:rPr>
              <a:t> 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22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xmlns=""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4" name="Прямоугольник 23"/>
          <p:cNvSpPr/>
          <p:nvPr/>
        </p:nvSpPr>
        <p:spPr>
          <a:xfrm>
            <a:off x="266355" y="694826"/>
            <a:ext cx="4572318" cy="276999"/>
          </a:xfrm>
          <a:prstGeom prst="rect">
            <a:avLst/>
          </a:prstGeom>
        </p:spPr>
        <p:txBody>
          <a:bodyPr wrap="square">
            <a:spAutoFit/>
          </a:bodyPr>
          <a:lstStyle/>
          <a:p>
            <a:r>
              <a:rPr lang="kk-KZ" sz="1200" dirty="0" smtClean="0">
                <a:latin typeface="Times New Roman" panose="02020603050405020304" pitchFamily="18" charset="0"/>
                <a:cs typeface="Times New Roman" panose="02020603050405020304" pitchFamily="18" charset="0"/>
              </a:rPr>
              <a:t>Ұсыныссыз</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13960</TotalTime>
  <Words>548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2067</cp:revision>
  <cp:lastPrinted>2021-07-01T03:56:27Z</cp:lastPrinted>
  <dcterms:created xsi:type="dcterms:W3CDTF">2018-03-27T06:03:00Z</dcterms:created>
  <dcterms:modified xsi:type="dcterms:W3CDTF">2022-01-20T08:57:09Z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