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0114589"/>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789040"/>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a:t>
            </a:r>
            <a:r>
              <a:rPr lang="ru-RU" sz="1200" b="1" dirty="0" smtClean="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60310111"/>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sz="1200" b="1" dirty="0">
                <a:solidFill>
                  <a:srgbClr val="000000"/>
                </a:solidFill>
                <a:latin typeface="Times New Roman" panose="02020603050405020304" pitchFamily="18" charset="0"/>
                <a:cs typeface="Times New Roman" panose="02020603050405020304" pitchFamily="18" charset="0"/>
              </a:rPr>
              <a:t>21 қаңтар</a:t>
            </a:r>
            <a:r>
              <a:rPr lang="kk-KZ" altLang="ru-RU" sz="1200" b="1" dirty="0">
                <a:solidFill>
                  <a:srgbClr val="000000"/>
                </a:solidFill>
                <a:latin typeface="Times New Roman" panose="02020603050405020304" pitchFamily="18" charset="0"/>
                <a:cs typeface="Times New Roman" panose="02020603050405020304" pitchFamily="18" charset="0"/>
              </a:rPr>
              <a:t>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a:t>
            </a:r>
            <a:r>
              <a:rPr lang="kk-KZ"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түстік-шығыстан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a:t>
            </a:r>
            <a:r>
              <a:rPr lang="kk-KZ" sz="1200" b="1" dirty="0">
                <a:solidFill>
                  <a:srgbClr val="000000"/>
                </a:solidFill>
                <a:latin typeface="Times New Roman" panose="02020603050405020304" pitchFamily="18" charset="0"/>
                <a:cs typeface="Times New Roman" panose="02020603050405020304" pitchFamily="18" charset="0"/>
              </a:rPr>
              <a:t>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20-22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6" y="33774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3001" y="2484942"/>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21, 22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13076</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2038</cp:revision>
  <cp:lastPrinted>2021-07-01T03:56:27Z</cp:lastPrinted>
  <dcterms:created xsi:type="dcterms:W3CDTF">2018-03-27T06:03:00Z</dcterms:created>
  <dcterms:modified xsi:type="dcterms:W3CDTF">2022-01-20T09:02:29Z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