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5167523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74623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506779"/>
              </p:ext>
            </p:extLst>
          </p:nvPr>
        </p:nvGraphicFramePr>
        <p:xfrm>
          <a:off x="5051200" y="4253403"/>
          <a:ext cx="4637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431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туман, гололед.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8-10, днем 1-3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22 января</a:t>
            </a:r>
          </a:p>
          <a:p>
            <a:pPr lvl="0" indent="185738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21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22 января 2022 г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восточ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ный 4-9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м/с. Температура воздуха ночью 6-8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9647" y="318302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07603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12867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2043</cp:revision>
  <cp:lastPrinted>2021-07-01T03:56:27Z</cp:lastPrinted>
  <dcterms:created xsi:type="dcterms:W3CDTF">2018-03-27T06:03:00Z</dcterms:created>
  <dcterms:modified xsi:type="dcterms:W3CDTF">2022-01-20T08:59:23Z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