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775993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662301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января до 21 ч. 21 января 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восточных направлений 2-7 м/с. Температура воздуха ночью 19-21, днем 11-13 мороза.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22 января 2022 г.</a:t>
            </a: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восточных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направлений 2-7 м/с. Температура воздуха  ночью 22-24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839437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января,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янва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50" y="3068960"/>
            <a:ext cx="4698542" cy="461665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Ожидаются неблагоприятные метеорологические условия. Предупреждение НМУ 1 степени по г. Екибастуз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13972</TotalTime>
  <Words>614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2073</cp:revision>
  <cp:lastPrinted>2021-11-30T05:55:24Z</cp:lastPrinted>
  <dcterms:created xsi:type="dcterms:W3CDTF">2018-03-27T06:03:00Z</dcterms:created>
  <dcterms:modified xsi:type="dcterms:W3CDTF">2022-01-20T08:52:47Z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