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5778097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88707" y="3429000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950971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50133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января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1-6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13-15° мороза.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indent="185738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северо-восточный 0-5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 ночью 20-22°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07544" y="312939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99161" y="246083"/>
            <a:ext cx="4753839" cy="584776"/>
            <a:chOff x="199161" y="246083"/>
            <a:chExt cx="4753839" cy="584776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99161" y="553860"/>
              <a:ext cx="4627283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14658</TotalTime>
  <Words>622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2048</cp:revision>
  <cp:lastPrinted>2021-10-18T15:52:53Z</cp:lastPrinted>
  <dcterms:created xsi:type="dcterms:W3CDTF">2018-03-27T06:03:00Z</dcterms:created>
  <dcterms:modified xsi:type="dcterms:W3CDTF">2022-01-20T09:04:54Z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