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38008828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680703"/>
              </p:ext>
            </p:extLst>
          </p:nvPr>
        </p:nvGraphicFramePr>
        <p:xfrm>
          <a:off x="5045567" y="4035427"/>
          <a:ext cx="4645722" cy="2499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64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21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без осадков. Временами туман. Ветер восточный 5-10 м/с. Температура воздуха ночью 3-5 мороза, днем 6-8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22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Переменная облачность, во второй половине дня осадки (дождь, снег). Временами туман. Ветер юго-восточный, южный 8-13 м/с. Температура воздуха ночью 0-2 мороза.</a:t>
            </a: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12766</TotalTime>
  <Words>624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2024</cp:revision>
  <cp:lastPrinted>2021-07-01T03:56:27Z</cp:lastPrinted>
  <dcterms:created xsi:type="dcterms:W3CDTF">2018-03-27T06:03:00Z</dcterms:created>
  <dcterms:modified xsi:type="dcterms:W3CDTF">2022-01-20T09:08:34Z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