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1608836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3269" y="270695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21 января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2-7 м/с. Температура воздуха ночью 19-21, днем 9-11 мороза.</a:t>
            </a:r>
            <a:endParaRPr lang="kk-KZ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января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2-7 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ночью 20-22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21 января, ночью 22 января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68595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xmlns="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xmlns="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12889</TotalTime>
  <Words>566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1971</cp:revision>
  <cp:lastPrinted>2021-07-01T03:56:27Z</cp:lastPrinted>
  <dcterms:created xsi:type="dcterms:W3CDTF">2018-03-27T06:03:00Z</dcterms:created>
  <dcterms:modified xsi:type="dcterms:W3CDTF">2022-01-20T08:41:35Z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