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4541718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0522" y="24676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679362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9-14, днем порывы 15-20 м/с. Температура воздуха ночью 7-9 мороза, днем 1 мороза-1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21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22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Переменная облачность, без осадков.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северо-восточный 7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-12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6-8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24" y="35566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Директора филиала                                 Ж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Калымбетова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Исполнитель:                                           инженер С. Тастаева</a:t>
            </a: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>
                <a:latin typeface="Times New Roman" panose="02020603050405020304" pitchFamily="18" charset="0"/>
                <a:ea typeface="Times New Roman" panose="02020603050405020304" pitchFamily="18" charset="0"/>
              </a:rPr>
              <a:t>19.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01.2022 г. 11:30 (местное 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12736</TotalTime>
  <Words>615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1970</cp:revision>
  <cp:lastPrinted>2021-07-01T03:56:27Z</cp:lastPrinted>
  <dcterms:created xsi:type="dcterms:W3CDTF">2018-03-27T06:03:00Z</dcterms:created>
  <dcterms:modified xsi:type="dcterms:W3CDTF">2022-01-20T08:47:22Z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