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240525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280403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7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по 21 ч. 21 января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юго-восточный ночью 2-7, днем 7-12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19-21, днем 12-14 мороза.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21 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22 января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Без осадков. Ветер юго-восточный 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20-22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12945</TotalTime>
  <Words>587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2021-07-01T03:56:27Z</cp:lastPrinted>
  <dcterms:created xsi:type="dcterms:W3CDTF">2018-03-27T06:03:00Z</dcterms:created>
  <dcterms:modified xsi:type="dcterms:W3CDTF">2022-01-20T08:54:52Z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