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604807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января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20 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ря 2022 г. по 21 ч 21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3-8 м/с. Температура воздуха ночью  18-20,  днем 8-10 мороза.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21 января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22 января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20-22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365626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21, ночью 22 января 2022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ря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156232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2" y="34708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=""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=""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13068</TotalTime>
  <Words>619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1990</cp:revision>
  <cp:lastPrinted>2021-07-01T03:56:27Z</cp:lastPrinted>
  <dcterms:created xsi:type="dcterms:W3CDTF">2018-03-27T06:03:00Z</dcterms:created>
  <dcterms:modified xsi:type="dcterms:W3CDTF">2022-01-20T08:39:22Z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