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683992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4566838"/>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8024" y="76724"/>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20 қаңтардан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2022 ж. 21 қаңтарға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Көшпелі бұлтты,</a:t>
            </a:r>
            <a:r>
              <a:rPr lang="en-US"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Кей уақытта тұман. Шығыстан жел соғады, күші 5-10 м/с. Ауа температурасы түнде 3-5 градус аяз, күндіз 6-8 градус жылы.</a:t>
            </a:r>
            <a:endParaRPr lang="ru-RU" sz="1200"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 22</a:t>
            </a:r>
            <a:r>
              <a:rPr lang="kk-KZ" altLang="ru-RU" sz="1200" b="1" dirty="0">
                <a:latin typeface="Times New Roman" pitchFamily="18" charset="0"/>
                <a:cs typeface="Times New Roman" pitchFamily="18" charset="0"/>
              </a:rPr>
              <a:t> қаңтарға</a:t>
            </a:r>
          </a:p>
          <a:p>
            <a:pPr lvl="0" indent="182563" algn="ctr"/>
            <a:r>
              <a:rPr lang="kk-KZ" altLang="ru-RU" sz="1200" b="1" dirty="0">
                <a:latin typeface="Times New Roman" pitchFamily="18" charset="0"/>
                <a:cs typeface="Times New Roman" pitchFamily="18" charset="0"/>
              </a:rPr>
              <a:t>2022 ж. 21 сағ. 21 қаңтардан 09 сағ. 22 қаңтарға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Көшпелі бұлтты, күннің екінші жартысында жауын-шашын  жаңбыр, қар жауады. Кей уақытта тұман. Оңтүстік-шығыстан, оңтүстіктен жел соғады, күші 8-13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57174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12962</TotalTime>
  <Words>596</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2098</cp:revision>
  <cp:lastPrinted>2021-07-01T03:56:27Z</cp:lastPrinted>
  <dcterms:created xsi:type="dcterms:W3CDTF">2018-03-27T06:03:00Z</dcterms:created>
  <dcterms:modified xsi:type="dcterms:W3CDTF">2022-01-20T09:07:37Z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