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18447058"/>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21 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21</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22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21</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20-22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62064716"/>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2651" y="249601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21, 22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a:solidFill>
                  <a:srgbClr val="000000"/>
                </a:solidFill>
                <a:latin typeface="Times New Roman" panose="02020603050405020304" pitchFamily="18" charset="0"/>
              </a:rPr>
              <a:t>көтеріңкі</a:t>
            </a:r>
            <a:endParaRPr lang="ru-RU" altLang="en-US" sz="1200" dirty="0">
              <a:solidFill>
                <a:srgbClr val="000000"/>
              </a:solidFill>
              <a:latin typeface="Times New Roman" panose="02020603050405020304" pitchFamily="18" charset="0"/>
            </a:endParaRP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smtClean="0">
                <a:solidFill>
                  <a:schemeClr val="tx1"/>
                </a:solidFill>
                <a:latin typeface="Times New Roman" panose="02020603050405020304" pitchFamily="18" charset="0"/>
                <a:cs typeface="Times New Roman" panose="02020603050405020304" pitchFamily="18" charset="0"/>
              </a:rPr>
              <a:t> 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13136</TotalTime>
  <Words>614</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2043</cp:revision>
  <cp:lastPrinted>2021-07-01T07:38:07Z</cp:lastPrinted>
  <dcterms:created xsi:type="dcterms:W3CDTF">2018-03-27T06:03:00Z</dcterms:created>
  <dcterms:modified xsi:type="dcterms:W3CDTF">2022-01-20T08:38:23Z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