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99380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20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21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3-5 мороза, днем 2-4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22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22 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Ночью и утром туман. Ветер 0-5 м/с. Температура воздуха ночью 2-4 мороза. 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21, ночью 22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762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2021-07-01T09:11:30Z</cp:lastPrinted>
  <dcterms:created xsi:type="dcterms:W3CDTF">2018-03-27T06:03:00Z</dcterms:created>
  <dcterms:modified xsi:type="dcterms:W3CDTF">2022-01-20T08:20:36Z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