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789441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89040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6104557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1-6 м/с. Температура воздуха  ночью 15-17°,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12-14° мороза. </a:t>
            </a:r>
          </a:p>
          <a:p>
            <a:pPr lvl="0" algn="just"/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м/с. Температура воздуха  ночью 18-20°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5352" y="3439237"/>
            <a:ext cx="4697050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15616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79815" y="553860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13841</TotalTime>
  <Words>563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1992</cp:revision>
  <cp:lastPrinted>2021-10-14T11:15:53Z</cp:lastPrinted>
  <dcterms:created xsi:type="dcterms:W3CDTF">2018-03-27T06:03:00Z</dcterms:created>
  <dcterms:modified xsi:type="dcterms:W3CDTF">2022-01-20T08:56:29Z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