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46831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21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77440977"/>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a:t>
            </a:r>
            <a:r>
              <a:rPr lang="kk-KZ"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a:solidFill>
                  <a:schemeClr val="tx1"/>
                </a:solidFill>
                <a:latin typeface="Times New Roman" panose="02020603050405020304" pitchFamily="18" charset="0"/>
                <a:cs typeface="Times New Roman" panose="02020603050405020304" pitchFamily="18" charset="0"/>
              </a:rPr>
              <a:t>. </a:t>
            </a:r>
            <a:endParaRPr lang="ru-RU" sz="1200" smtClean="0">
              <a:solidFill>
                <a:schemeClr val="tx1"/>
              </a:solidFill>
              <a:latin typeface="Times New Roman" panose="02020603050405020304" pitchFamily="18" charset="0"/>
              <a:cs typeface="Times New Roman" panose="02020603050405020304" pitchFamily="18" charset="0"/>
            </a:endParaRPr>
          </a:p>
          <a:p>
            <a:pPr algn="just"/>
            <a:r>
              <a:rPr lang="ru-RU" sz="1200"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13198</TotalTime>
  <Words>578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2044</cp:revision>
  <cp:lastPrinted>2021-07-01T07:38:07Z</cp:lastPrinted>
  <dcterms:created xsi:type="dcterms:W3CDTF">2018-03-27T06:03:00Z</dcterms:created>
  <dcterms:modified xsi:type="dcterms:W3CDTF">2022-01-20T08:29:02Z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