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1294592"/>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a:t>
                      </a:r>
                      <a:r>
                        <a:rPr lang="ru-RU" altLang="ru-RU" sz="1200" b="1" i="1"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ru-RU" sz="1200" b="1" i="1" dirty="0" err="1" smtClean="0">
                          <a:solidFill>
                            <a:schemeClr val="tx2">
                              <a:lumMod val="75000"/>
                            </a:schemeClr>
                          </a:solidFill>
                          <a:latin typeface="Times New Roman" panose="02020603050405020304" pitchFamily="18" charset="0"/>
                          <a:cs typeface="Times New Roman" panose="02020603050405020304" pitchFamily="18" charset="0"/>
                        </a:rPr>
                        <a:t>қантар</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21 қаңтарда</a:t>
            </a:r>
          </a:p>
          <a:p>
            <a:pPr lvl="0" algn="ctr"/>
            <a:r>
              <a:rPr lang="kk-KZ" altLang="ru-RU" sz="1200" b="1" dirty="0">
                <a:latin typeface="Times New Roman" panose="02020603050405020304" pitchFamily="18" charset="0"/>
                <a:cs typeface="Times New Roman" panose="02020603050405020304" pitchFamily="18" charset="0"/>
              </a:rPr>
              <a:t>   20 қантарына 21 сағаттан 2021 жылдың 21 қаңтарына дейін 21 сағатқа дейін</a:t>
            </a:r>
          </a:p>
          <a:p>
            <a:pPr lvl="0" algn="ctr"/>
            <a:r>
              <a:rPr 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күші 2-7 </a:t>
            </a:r>
            <a:r>
              <a:rPr lang="ru-RU" altLang="ru-RU" sz="1200" dirty="0">
                <a:latin typeface="Times New Roman" panose="02020603050405020304" pitchFamily="18" charset="0"/>
                <a:cs typeface="Times New Roman" panose="02020603050405020304" pitchFamily="18" charset="0"/>
              </a:rPr>
              <a:t>м/с. </a:t>
            </a:r>
            <a:r>
              <a:rPr lang="kk-KZ" altLang="ru-RU" sz="1200" dirty="0">
                <a:latin typeface="Times New Roman" panose="02020603050405020304" pitchFamily="18" charset="0"/>
                <a:cs typeface="Times New Roman" panose="02020603050405020304" pitchFamily="18" charset="0"/>
              </a:rPr>
              <a:t>Ауа температурасы түнде 21-23, күндіз 15-17 градус аяз болады.</a:t>
            </a:r>
          </a:p>
          <a:p>
            <a:pPr lvl="0" indent="182563" algn="ctr"/>
            <a:endParaRPr lang="kk-KZ" sz="1200" b="1" dirty="0" smtClean="0">
              <a:latin typeface="Times New Roman" panose="02020603050405020304" pitchFamily="18" charset="0"/>
              <a:cs typeface="Times New Roman" panose="02020603050405020304" pitchFamily="18" charset="0"/>
            </a:endParaRPr>
          </a:p>
          <a:p>
            <a:pPr lvl="0" indent="182563" algn="ctr"/>
            <a:r>
              <a:rPr lang="kk-KZ" sz="1200" b="1" dirty="0" smtClean="0">
                <a:latin typeface="Times New Roman" panose="02020603050405020304" pitchFamily="18" charset="0"/>
                <a:cs typeface="Times New Roman" panose="02020603050405020304" pitchFamily="18" charset="0"/>
              </a:rPr>
              <a:t>22 </a:t>
            </a:r>
            <a:r>
              <a:rPr lang="kk-KZ" sz="1200" b="1" dirty="0">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indent="182563" algn="ctr"/>
            <a:r>
              <a:rPr lang="ru-RU" sz="1200" b="1" dirty="0">
                <a:latin typeface="Times New Roman" panose="02020603050405020304" pitchFamily="18" charset="0"/>
                <a:cs typeface="Times New Roman" panose="02020603050405020304" pitchFamily="18" charset="0"/>
              </a:rPr>
              <a:t>21 </a:t>
            </a:r>
            <a:r>
              <a:rPr lang="ru-RU" sz="1200" b="1" dirty="0" err="1">
                <a:latin typeface="Times New Roman" panose="02020603050405020304" pitchFamily="18" charset="0"/>
                <a:cs typeface="Times New Roman" panose="02020603050405020304" pitchFamily="18" charset="0"/>
              </a:rPr>
              <a:t>қантарға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22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a:t>
            </a:r>
            <a:r>
              <a:rPr lang="kk-KZ" sz="1200" dirty="0">
                <a:latin typeface="Times New Roman" panose="02020603050405020304" pitchFamily="18" charset="0"/>
                <a:cs typeface="Times New Roman" panose="02020603050405020304" pitchFamily="18" charset="0"/>
              </a:rPr>
              <a:t> 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74335719"/>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594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қантар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1266" y="3769134"/>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14969" y="24957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21 </a:t>
            </a:r>
            <a:r>
              <a:rPr lang="ru-RU" sz="1200" dirty="0" err="1">
                <a:solidFill>
                  <a:schemeClr val="tx1"/>
                </a:solidFill>
                <a:latin typeface="Times New Roman" panose="02020603050405020304" pitchFamily="18" charset="0"/>
                <a:cs typeface="Times New Roman" panose="02020603050405020304" pitchFamily="18" charset="0"/>
              </a:rPr>
              <a:t>қаңтарына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5113"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13307</TotalTime>
  <Words>548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2104</cp:revision>
  <cp:lastPrinted>2021-07-01T07:38:07Z</cp:lastPrinted>
  <dcterms:created xsi:type="dcterms:W3CDTF">2018-03-27T06:03:00Z</dcterms:created>
  <dcterms:modified xsi:type="dcterms:W3CDTF">2022-01-20T08:43:23Z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