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19 января 2022 года</a:t>
                      </a:r>
                      <a:endParaRPr kumimoji="0" lang="zh-CN" sz="12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3083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20 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20 января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</a:rPr>
              <a:t>Облачно, временами осадки (дождь, снег), туман, гололед. Ветер 0-5 м/с. Температура воздуха ночью 0-2 мороза, днем 0-2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21 января</a:t>
            </a: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20 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21 января</a:t>
            </a:r>
          </a:p>
          <a:p>
            <a:pPr>
              <a:buFont typeface="Arial" charset="0"/>
              <a:buNone/>
            </a:pPr>
            <a:r>
              <a:rPr lang="ru-RU" sz="1200" dirty="0">
                <a:latin typeface="Times New Roman" pitchFamily="18" charset="0"/>
                <a:sym typeface="+mn-ea"/>
              </a:rPr>
              <a:t>Переменная облачность, без осадков. Ночью и утром туман. Ветер 0-5 м/с. Температура воздуха ночью 5-7 мороза.</a:t>
            </a:r>
            <a:r>
              <a:rPr lang="ru-RU" dirty="0">
                <a:sym typeface="+mn-ea"/>
              </a:rPr>
              <a:t> </a:t>
            </a:r>
            <a:endParaRPr lang="kk-KZ" dirty="0">
              <a:sym typeface="+mn-ea"/>
            </a:endParaRPr>
          </a:p>
          <a:p>
            <a:pPr>
              <a:buFont typeface="Arial" charset="0"/>
              <a:buNone/>
            </a:pPr>
            <a:endParaRPr lang="kk-KZ" sz="12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0, ночью 21 января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>
              <a:defRPr/>
            </a:pPr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января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13098</TotalTime>
  <Words>770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2085</cp:revision>
  <cp:lastPrinted>2021-07-01T09:11:30Z</cp:lastPrinted>
  <dcterms:created xsi:type="dcterms:W3CDTF">2018-03-27T06:03:00Z</dcterms:created>
  <dcterms:modified xsi:type="dcterms:W3CDTF">2022-01-19T07:12:10Z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