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2" d="100"/>
          <a:sy n="62" d="100"/>
        </p:scale>
        <p:origin x="4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20537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219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4442166"/>
              </p:ext>
            </p:extLst>
          </p:nvPr>
        </p:nvGraphicFramePr>
        <p:xfrm>
          <a:off x="5039042"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19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кей уақыттарда қар, жаяу 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шығыстан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20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жаяу</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smtClean="0">
                <a:latin typeface="Times New Roman" pitchFamily="18" charset="0"/>
                <a:cs typeface="Times New Roman" pitchFamily="18" charset="0"/>
              </a:rPr>
              <a:t> 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13042</TotalTime>
  <Words>603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2131</cp:revision>
  <cp:lastPrinted>2021-07-01T03:56:27Z</cp:lastPrinted>
  <dcterms:created xsi:type="dcterms:W3CDTF">2018-03-27T06:03:00Z</dcterms:created>
  <dcterms:modified xsi:type="dcterms:W3CDTF">2022-01-19T08:04:04Z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