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46" d="100"/>
          <a:sy n="46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20522123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49289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января 2022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января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6280403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332656"/>
            <a:ext cx="4759800" cy="16773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января 2022 г. 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января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 7-12 м/с. Температура воздуха ночью 14-16, днем 10-12 мороза.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января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января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января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юго-восточный 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              18-20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5008" y="220486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12945</TotalTime>
  <Words>586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2132</cp:revision>
  <cp:lastPrinted>2021-07-01T03:56:27Z</cp:lastPrinted>
  <dcterms:created xsi:type="dcterms:W3CDTF">2018-03-27T06:03:00Z</dcterms:created>
  <dcterms:modified xsi:type="dcterms:W3CDTF">2022-01-19T07:49:19Z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