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56" d="100"/>
          <a:sy n="56" d="100"/>
        </p:scale>
        <p:origin x="42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34297268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7756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января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4756100"/>
              </p:ext>
            </p:extLst>
          </p:nvPr>
        </p:nvGraphicFramePr>
        <p:xfrm>
          <a:off x="5019674" y="4501339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0.5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9199" y="35505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января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января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юго-западный, западный 3-8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января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января 2022 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1-6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/с.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7" y="215916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24437" y="322915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14345</TotalTime>
  <Words>575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2012</cp:revision>
  <cp:lastPrinted>2021-07-01T03:56:27Z</cp:lastPrinted>
  <dcterms:created xsi:type="dcterms:W3CDTF">2018-03-27T06:03:00Z</dcterms:created>
  <dcterms:modified xsi:type="dcterms:W3CDTF">2022-01-19T07:41:09Z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