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2" d="100"/>
          <a:sy n="62" d="100"/>
        </p:scale>
        <p:origin x="48" y="4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719801"/>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56169276"/>
              </p:ext>
            </p:extLst>
          </p:nvPr>
        </p:nvGraphicFramePr>
        <p:xfrm>
          <a:off x="5014225" y="4167506"/>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Прямоугольник 19"/>
          <p:cNvSpPr/>
          <p:nvPr/>
        </p:nvSpPr>
        <p:spPr>
          <a:xfrm>
            <a:off x="4952999" y="114301"/>
            <a:ext cx="4824413" cy="2246769"/>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20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19 </a:t>
            </a:r>
            <a:r>
              <a:rPr lang="ru-RU" sz="1200" b="1" dirty="0" err="1" smtClean="0">
                <a:latin typeface="Times New Roman" pitchFamily="18" charset="0"/>
                <a:cs typeface="Times New Roman" pitchFamily="18" charset="0"/>
              </a:rPr>
              <a:t>қаңтар 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20 </a:t>
            </a:r>
            <a:r>
              <a:rPr lang="ru-RU" sz="1200" b="1" dirty="0" err="1" smtClean="0">
                <a:latin typeface="Times New Roman" pitchFamily="18" charset="0"/>
                <a:cs typeface="Times New Roman" pitchFamily="18" charset="0"/>
              </a:rPr>
              <a:t>қаңтар 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ru-RU" sz="1100" dirty="0" smtClean="0">
                <a:latin typeface="Times New Roman KZ" pitchFamily="18" charset="0"/>
                <a:ea typeface="Times New Roman KZ" pitchFamily="18" charset="0"/>
                <a:cs typeface="Times New Roman" pitchFamily="18" charset="0"/>
              </a:rPr>
              <a:t>Б</a:t>
            </a:r>
            <a:r>
              <a:rPr lang="kk-KZ" sz="1100" dirty="0" smtClean="0">
                <a:latin typeface="Times New Roman KZ" pitchFamily="18" charset="0"/>
                <a:ea typeface="Times New Roman KZ" pitchFamily="18" charset="0"/>
                <a:cs typeface="Times New Roman" pitchFamily="18" charset="0"/>
              </a:rPr>
              <a:t>ұлтты</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cs typeface="Times New Roman" pitchFamily="18" charset="0"/>
              </a:rPr>
              <a:t>кей</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cs typeface="Times New Roman" pitchFamily="18" charset="0"/>
              </a:rPr>
              <a:t>уақытта </a:t>
            </a:r>
            <a:r>
              <a:rPr lang="ru-RU" sz="1100" dirty="0" err="1" smtClean="0">
                <a:latin typeface="Times New Roman KZ" pitchFamily="18" charset="0"/>
                <a:ea typeface="Times New Roman KZ" pitchFamily="18" charset="0"/>
              </a:rPr>
              <a:t>жауын-шашын</a:t>
            </a:r>
            <a:r>
              <a:rPr lang="ru-RU" sz="1100" dirty="0" smtClean="0">
                <a:latin typeface="Times New Roman KZ" pitchFamily="18" charset="0"/>
                <a:ea typeface="Times New Roman KZ" pitchFamily="18" charset="0"/>
              </a:rPr>
              <a:t> </a:t>
            </a:r>
            <a:r>
              <a:rPr lang="ru-RU" sz="1100" dirty="0" err="1" smtClean="0">
                <a:latin typeface="Times New Roman KZ" pitchFamily="18" charset="0"/>
                <a:ea typeface="Times New Roman KZ" pitchFamily="18" charset="0"/>
              </a:rPr>
              <a:t>(жаңбыр, қар</a:t>
            </a:r>
            <a:r>
              <a:rPr lang="ru-RU" sz="1100" dirty="0" smtClean="0">
                <a:latin typeface="Times New Roman KZ" pitchFamily="18" charset="0"/>
                <a:ea typeface="Times New Roman KZ" pitchFamily="18" charset="0"/>
              </a:rPr>
              <a:t>), </a:t>
            </a:r>
            <a:r>
              <a:rPr lang="kk-KZ" sz="1100" dirty="0" smtClean="0">
                <a:latin typeface="Times New Roman KZ" pitchFamily="18" charset="0"/>
                <a:ea typeface="Times New Roman KZ" pitchFamily="18" charset="0"/>
              </a:rPr>
              <a:t>тұман, көктайғақ. </a:t>
            </a:r>
            <a:r>
              <a:rPr lang="kk-KZ" sz="1100" dirty="0" smtClean="0">
                <a:latin typeface="Times New Roman KZ" pitchFamily="18" charset="0"/>
                <a:ea typeface="Times New Roman KZ" pitchFamily="18" charset="0"/>
                <a:cs typeface="Times New Roman" pitchFamily="18" charset="0"/>
              </a:rPr>
              <a:t>Солтүстік-шығыстан  жел соғады, күші 3-8 м/с</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cs typeface="Times New Roman" pitchFamily="18" charset="0"/>
                <a:sym typeface="+mn-ea"/>
              </a:rPr>
              <a:t>Ауа</a:t>
            </a:r>
            <a:r>
              <a:rPr lang="ru-RU" sz="1100" dirty="0" smtClean="0">
                <a:latin typeface="Times New Roman KZ" pitchFamily="18" charset="0"/>
                <a:ea typeface="Times New Roman KZ" pitchFamily="18" charset="0"/>
                <a:cs typeface="Times New Roman" pitchFamily="18" charset="0"/>
                <a:sym typeface="+mn-ea"/>
              </a:rPr>
              <a:t> </a:t>
            </a:r>
            <a:r>
              <a:rPr lang="ru-RU" sz="1100" dirty="0" err="1" smtClean="0">
                <a:latin typeface="Times New Roman KZ" pitchFamily="18" charset="0"/>
                <a:ea typeface="Times New Roman KZ" pitchFamily="18" charset="0"/>
                <a:cs typeface="Times New Roman" pitchFamily="18" charset="0"/>
                <a:sym typeface="+mn-ea"/>
              </a:rPr>
              <a:t>температурасы</a:t>
            </a:r>
            <a:r>
              <a:rPr lang="ru-RU" sz="1100" dirty="0" smtClean="0">
                <a:latin typeface="Times New Roman KZ" pitchFamily="18" charset="0"/>
                <a:ea typeface="Times New Roman KZ" pitchFamily="18" charset="0"/>
                <a:cs typeface="Times New Roman" pitchFamily="18" charset="0"/>
                <a:sym typeface="+mn-ea"/>
              </a:rPr>
              <a:t> </a:t>
            </a:r>
            <a:r>
              <a:rPr lang="ru-RU" sz="1100" dirty="0" err="1" smtClean="0">
                <a:latin typeface="Times New Roman KZ" pitchFamily="18" charset="0"/>
                <a:ea typeface="Times New Roman KZ" pitchFamily="18" charset="0"/>
                <a:cs typeface="Times New Roman" pitchFamily="18" charset="0"/>
                <a:sym typeface="+mn-ea"/>
              </a:rPr>
              <a:t>түнде </a:t>
            </a:r>
            <a:r>
              <a:rPr lang="ru-RU" sz="1100" dirty="0" smtClean="0">
                <a:latin typeface="Times New Roman KZ" pitchFamily="18" charset="0"/>
                <a:ea typeface="Times New Roman KZ" pitchFamily="18" charset="0"/>
                <a:cs typeface="Times New Roman" pitchFamily="18" charset="0"/>
                <a:sym typeface="+mn-ea"/>
              </a:rPr>
              <a:t>1-3 градус </a:t>
            </a:r>
            <a:r>
              <a:rPr lang="ru-RU" sz="1100" dirty="0" err="1" smtClean="0">
                <a:latin typeface="Times New Roman KZ" pitchFamily="18" charset="0"/>
                <a:ea typeface="Times New Roman KZ" pitchFamily="18" charset="0"/>
                <a:cs typeface="Times New Roman" pitchFamily="18" charset="0"/>
                <a:sym typeface="+mn-ea"/>
              </a:rPr>
              <a:t>аяз</a:t>
            </a:r>
            <a:r>
              <a:rPr lang="kk-KZ" sz="1100" dirty="0" smtClean="0">
                <a:latin typeface="Times New Roman KZ" pitchFamily="18" charset="0"/>
                <a:ea typeface="Times New Roman KZ" pitchFamily="18" charset="0"/>
                <a:cs typeface="Times New Roman" pitchFamily="18" charset="0"/>
              </a:rPr>
              <a:t>, күндіз 0-2 градус жылы</a:t>
            </a:r>
            <a:r>
              <a:rPr lang="kk-KZ" sz="1200" dirty="0" smtClean="0">
                <a:latin typeface="Times New Roman KZ" pitchFamily="18" charset="0"/>
                <a:ea typeface="Times New Roman KZ" pitchFamily="18" charset="0"/>
                <a:cs typeface="Times New Roman" pitchFamily="18" charset="0"/>
              </a:rPr>
              <a:t>.</a:t>
            </a:r>
          </a:p>
          <a:p>
            <a:pPr algn="ctr"/>
            <a:r>
              <a:rPr lang="kk-KZ" altLang="ru-RU" sz="1200" b="1" dirty="0" smtClean="0">
                <a:latin typeface="Times New Roman KZ" pitchFamily="18" charset="0"/>
                <a:ea typeface="Times New Roman KZ" pitchFamily="18" charset="0"/>
                <a:cs typeface="Times New Roman" pitchFamily="18" charset="0"/>
              </a:rPr>
              <a:t>21 қаңтар</a:t>
            </a:r>
          </a:p>
          <a:p>
            <a:pPr algn="ctr"/>
            <a:r>
              <a:rPr lang="ru-RU" sz="1200" b="1" dirty="0" smtClean="0">
                <a:latin typeface="Times New Roman KZ" pitchFamily="18" charset="0"/>
                <a:ea typeface="Times New Roman KZ" pitchFamily="18" charset="0"/>
                <a:cs typeface="Times New Roman" pitchFamily="18" charset="0"/>
              </a:rPr>
              <a:t>2022 </a:t>
            </a:r>
            <a:r>
              <a:rPr lang="ru-RU" sz="1200" b="1" dirty="0" err="1">
                <a:latin typeface="Times New Roman KZ" pitchFamily="18" charset="0"/>
                <a:ea typeface="Times New Roman KZ" pitchFamily="18" charset="0"/>
                <a:cs typeface="Times New Roman" pitchFamily="18" charset="0"/>
              </a:rPr>
              <a:t>жылғы </a:t>
            </a:r>
            <a:r>
              <a:rPr lang="ru-RU" sz="1200" b="1" dirty="0" smtClean="0">
                <a:latin typeface="Times New Roman KZ" pitchFamily="18" charset="0"/>
                <a:ea typeface="Times New Roman KZ" pitchFamily="18" charset="0"/>
                <a:cs typeface="Times New Roman" pitchFamily="18" charset="0"/>
              </a:rPr>
              <a:t>20 </a:t>
            </a:r>
            <a:r>
              <a:rPr lang="ru-RU" sz="1200" b="1" dirty="0" err="1" smtClean="0">
                <a:latin typeface="Times New Roman KZ" pitchFamily="18" charset="0"/>
                <a:ea typeface="Times New Roman KZ" pitchFamily="18" charset="0"/>
                <a:cs typeface="Times New Roman" pitchFamily="18" charset="0"/>
              </a:rPr>
              <a:t>қаңтар 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a:t>
            </a:r>
            <a:r>
              <a:rPr lang="ru-RU" sz="1200" b="1" dirty="0" smtClean="0">
                <a:latin typeface="Times New Roman KZ" pitchFamily="18" charset="0"/>
                <a:ea typeface="Times New Roman KZ" pitchFamily="18" charset="0"/>
                <a:cs typeface="Times New Roman" pitchFamily="18" charset="0"/>
              </a:rPr>
              <a:t>21</a:t>
            </a:r>
            <a:r>
              <a:rPr lang="kk-KZ" altLang="ru-RU" sz="1200" b="1" dirty="0" smtClean="0">
                <a:latin typeface="Times New Roman KZ" pitchFamily="18" charset="0"/>
                <a:ea typeface="Times New Roman KZ" pitchFamily="18" charset="0"/>
                <a:cs typeface="Times New Roman" pitchFamily="18" charset="0"/>
              </a:rPr>
              <a:t> қаңтар</a:t>
            </a:r>
            <a:endParaRPr lang="ru-RU" sz="1200" b="1" dirty="0" smtClean="0">
              <a:latin typeface="Times New Roman KZ" pitchFamily="18" charset="0"/>
              <a:ea typeface="Times New Roman KZ" pitchFamily="18" charset="0"/>
              <a:cs typeface="Times New Roman" pitchFamily="18" charset="0"/>
            </a:endParaRPr>
          </a:p>
          <a:p>
            <a:pPr algn="ctr"/>
            <a:r>
              <a:rPr lang="ru-RU" sz="1200" b="1" dirty="0" err="1" smtClean="0">
                <a:latin typeface="Times New Roman KZ" pitchFamily="18" charset="0"/>
                <a:ea typeface="Times New Roman KZ" pitchFamily="18" charset="0"/>
                <a:cs typeface="Times New Roman" pitchFamily="18" charset="0"/>
              </a:rPr>
              <a:t>сағ.09-ға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fontAlgn="auto">
              <a:spcBef>
                <a:spcPts val="0"/>
              </a:spcBef>
              <a:spcAft>
                <a:spcPts val="0"/>
              </a:spcAft>
              <a:defRPr/>
            </a:pPr>
            <a:r>
              <a:rPr lang="ru-RU" sz="1100" dirty="0" err="1" smtClean="0">
                <a:latin typeface="Times New Roman KZ" pitchFamily="18" charset="0"/>
                <a:ea typeface="Times New Roman KZ" pitchFamily="18" charset="0"/>
                <a:cs typeface="Times New Roman" pitchFamily="18" charset="0"/>
              </a:rPr>
              <a:t>Көшпелі</a:t>
            </a:r>
            <a:r>
              <a:rPr lang="ru-RU" sz="1100" dirty="0" smtClean="0">
                <a:latin typeface="Times New Roman KZ" pitchFamily="18" charset="0"/>
                <a:ea typeface="Times New Roman KZ" pitchFamily="18" charset="0"/>
                <a:cs typeface="Times New Roman" pitchFamily="18" charset="0"/>
              </a:rPr>
              <a:t> </a:t>
            </a:r>
            <a:r>
              <a:rPr lang="kk-KZ" sz="1100" dirty="0" smtClean="0">
                <a:latin typeface="Times New Roman KZ" pitchFamily="18" charset="0"/>
                <a:ea typeface="Times New Roman KZ" pitchFamily="18" charset="0"/>
                <a:cs typeface="Times New Roman" pitchFamily="18" charset="0"/>
              </a:rPr>
              <a:t>бұлтты</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rPr>
              <a:t>жауын-шашынсыз</a:t>
            </a:r>
            <a:r>
              <a:rPr lang="kk-KZ" sz="1100" dirty="0" smtClean="0">
                <a:latin typeface="Times New Roman KZ" pitchFamily="18" charset="0"/>
                <a:ea typeface="Times New Roman KZ" pitchFamily="18" charset="0"/>
                <a:cs typeface="Times New Roman" pitchFamily="18" charset="0"/>
              </a:rPr>
              <a:t>. Солтүстік-шығыстан жел соғады, күші 4-9 м/с</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cs typeface="Times New Roman" pitchFamily="18" charset="0"/>
                <a:sym typeface="+mn-ea"/>
              </a:rPr>
              <a:t>Ауа</a:t>
            </a:r>
            <a:r>
              <a:rPr lang="ru-RU" sz="1100" dirty="0" smtClean="0">
                <a:latin typeface="Times New Roman KZ" pitchFamily="18" charset="0"/>
                <a:ea typeface="Times New Roman KZ" pitchFamily="18" charset="0"/>
                <a:cs typeface="Times New Roman" pitchFamily="18" charset="0"/>
                <a:sym typeface="+mn-ea"/>
              </a:rPr>
              <a:t> </a:t>
            </a:r>
            <a:r>
              <a:rPr lang="ru-RU" sz="1100" dirty="0" err="1" smtClean="0">
                <a:latin typeface="Times New Roman KZ" pitchFamily="18" charset="0"/>
                <a:ea typeface="Times New Roman KZ" pitchFamily="18" charset="0"/>
                <a:cs typeface="Times New Roman" pitchFamily="18" charset="0"/>
                <a:sym typeface="+mn-ea"/>
              </a:rPr>
              <a:t>температурасы</a:t>
            </a:r>
            <a:r>
              <a:rPr lang="ru-RU" sz="1100" dirty="0" smtClean="0">
                <a:latin typeface="Times New Roman KZ" pitchFamily="18" charset="0"/>
                <a:ea typeface="Times New Roman KZ" pitchFamily="18" charset="0"/>
                <a:cs typeface="Times New Roman" pitchFamily="18" charset="0"/>
                <a:sym typeface="+mn-ea"/>
              </a:rPr>
              <a:t> 5-7 градус </a:t>
            </a:r>
            <a:r>
              <a:rPr lang="ru-RU" sz="1100" dirty="0" err="1" smtClean="0">
                <a:latin typeface="Times New Roman KZ" pitchFamily="18" charset="0"/>
                <a:ea typeface="Times New Roman KZ" pitchFamily="18" charset="0"/>
                <a:cs typeface="Times New Roman" pitchFamily="18" charset="0"/>
                <a:sym typeface="+mn-ea"/>
              </a:rPr>
              <a:t>аяз</a:t>
            </a:r>
            <a:r>
              <a:rPr lang="ru-RU" sz="1100" dirty="0" smtClean="0">
                <a:latin typeface="Times New Roman KZ" pitchFamily="18" charset="0"/>
                <a:ea typeface="Times New Roman KZ" pitchFamily="18" charset="0"/>
                <a:cs typeface="Times New Roman" pitchFamily="18" charset="0"/>
                <a:sym typeface="+mn-ea"/>
              </a:rPr>
              <a:t>. </a:t>
            </a:r>
            <a:endParaRPr lang="ru-RU" sz="11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12828</TotalTime>
  <Words>549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2073</cp:revision>
  <cp:lastPrinted>2021-07-01T03:56:27Z</cp:lastPrinted>
  <dcterms:created xsi:type="dcterms:W3CDTF">2018-03-27T06:03:00Z</dcterms:created>
  <dcterms:modified xsi:type="dcterms:W3CDTF">2022-01-19T07:58:16Z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