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smtClean="0">
                <a:latin typeface="Times New Roman" panose="02020603050405020304" pitchFamily="18" charset="0"/>
                <a:cs typeface="Times New Roman" panose="02020603050405020304" pitchFamily="18" charset="0"/>
              </a:rPr>
              <a:t> қаңтар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4"/>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қаңтарға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19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20 қаңтарға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қар жауады. Кей уақытта тұман. Шығыстан, оңтүстік-шығыстан жел соғады, күші 8-13 м//с. Ауа температурасы түнде 4-6 градус аяз, </a:t>
            </a:r>
            <a:r>
              <a:rPr lang="kk-KZ" sz="1200" smtClean="0">
                <a:latin typeface="Times New Roman" pitchFamily="18" charset="0"/>
                <a:cs typeface="Times New Roman" pitchFamily="18" charset="0"/>
              </a:rPr>
              <a:t>күндіз 4-6 </a:t>
            </a:r>
            <a:r>
              <a:rPr lang="kk-KZ" sz="1200" dirty="0" smtClean="0">
                <a:latin typeface="Times New Roman" pitchFamily="18" charset="0"/>
                <a:cs typeface="Times New Roman" pitchFamily="18" charset="0"/>
              </a:rPr>
              <a:t>градус жылы.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21</a:t>
            </a:r>
            <a:r>
              <a:rPr lang="kk-KZ" altLang="ru-RU" sz="1200" b="1" dirty="0" smtClean="0">
                <a:latin typeface="Times New Roman" pitchFamily="18" charset="0"/>
                <a:cs typeface="Times New Roman" pitchFamily="18" charset="0"/>
              </a:rPr>
              <a:t> қаңтарға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20 қаңтардан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21 қаңтарға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 Оңтүстік-батыстан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12961</TotalTime>
  <Words>590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2096</cp:revision>
  <cp:lastPrinted>2021-07-01T03:56:27Z</cp:lastPrinted>
  <dcterms:created xsi:type="dcterms:W3CDTF">2018-03-27T06:03:00Z</dcterms:created>
  <dcterms:modified xsi:type="dcterms:W3CDTF">2022-01-19T07:19:29Z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