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января 2021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антициклона ожидается погода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7-12 м/с. Температура воздуха ночью 16-18, днем 10-12 мороза.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гребня антициклона ожидается погода без осадков. Ветер восточный 5-10 м/с. Температура воздуха  20-22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750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января, 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12905</TotalTime>
  <Words>613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2021</cp:revision>
  <cp:lastPrinted>2021-02-03T11:37:00Z</cp:lastPrinted>
  <dcterms:created xsi:type="dcterms:W3CDTF">2018-03-27T06:03:00Z</dcterms:created>
  <dcterms:modified xsi:type="dcterms:W3CDTF">2022-01-19T07:00:33Z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