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56" d="100"/>
          <a:sy n="56" d="100"/>
        </p:scale>
        <p:origin x="42"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853444590"/>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70012064"/>
              </p:ext>
            </p:extLst>
          </p:nvPr>
        </p:nvGraphicFramePr>
        <p:xfrm>
          <a:off x="307975" y="2588895"/>
          <a:ext cx="4465638" cy="199223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19</a:t>
                      </a:r>
                      <a:r>
                        <a:rPr lang="ru-RU" altLang="ru-RU" sz="1200" b="1" i="1" dirty="0" smtClean="0">
                          <a:solidFill>
                            <a:schemeClr val="tx2">
                              <a:lumMod val="75000"/>
                            </a:schemeClr>
                          </a:solidFill>
                          <a:latin typeface="Times New Roman" panose="02020603050405020304" pitchFamily="18" charset="0"/>
                          <a:cs typeface="Times New Roman" panose="02020603050405020304" pitchFamily="18" charset="0"/>
                        </a:rPr>
                        <a:t> </a:t>
                      </a:r>
                      <a:r>
                        <a:rPr lang="ru-RU" altLang="ru-RU" sz="1200" b="1" i="1" dirty="0" err="1" smtClean="0">
                          <a:solidFill>
                            <a:schemeClr val="tx2">
                              <a:lumMod val="75000"/>
                            </a:schemeClr>
                          </a:solidFill>
                          <a:latin typeface="Times New Roman" panose="02020603050405020304" pitchFamily="18" charset="0"/>
                          <a:cs typeface="Times New Roman" panose="02020603050405020304" pitchFamily="18" charset="0"/>
                        </a:rPr>
                        <a:t>қантар</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2999" y="114301"/>
            <a:ext cx="4824413" cy="1938992"/>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20 </a:t>
            </a:r>
            <a:r>
              <a:rPr lang="kk-KZ" altLang="ru-RU" sz="1200" b="1" dirty="0">
                <a:latin typeface="Times New Roman" panose="02020603050405020304" pitchFamily="18" charset="0"/>
                <a:cs typeface="Times New Roman" panose="02020603050405020304" pitchFamily="18" charset="0"/>
              </a:rPr>
              <a:t>қаңтарда</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19 қантарына 21 сағаттан </a:t>
            </a:r>
            <a:r>
              <a:rPr lang="kk-KZ" altLang="ru-RU" sz="1200" b="1" dirty="0">
                <a:latin typeface="Times New Roman" panose="02020603050405020304" pitchFamily="18" charset="0"/>
                <a:cs typeface="Times New Roman" panose="02020603050405020304" pitchFamily="18" charset="0"/>
              </a:rPr>
              <a:t>2021 жылдың </a:t>
            </a:r>
            <a:r>
              <a:rPr lang="kk-KZ" altLang="ru-RU" sz="1200" b="1" dirty="0" smtClean="0">
                <a:latin typeface="Times New Roman" panose="02020603050405020304" pitchFamily="18" charset="0"/>
                <a:cs typeface="Times New Roman" panose="02020603050405020304" pitchFamily="18" charset="0"/>
              </a:rPr>
              <a:t>20 қаңтарына </a:t>
            </a:r>
            <a:r>
              <a:rPr lang="kk-KZ" altLang="ru-RU" sz="1200" b="1" dirty="0">
                <a:latin typeface="Times New Roman" panose="02020603050405020304" pitchFamily="18" charset="0"/>
                <a:cs typeface="Times New Roman" panose="02020603050405020304" pitchFamily="18" charset="0"/>
              </a:rPr>
              <a:t>дейін 21 сағатқа </a:t>
            </a:r>
            <a:r>
              <a:rPr lang="kk-KZ" altLang="ru-RU" sz="1200" b="1" dirty="0" smtClean="0">
                <a:latin typeface="Times New Roman" panose="02020603050405020304" pitchFamily="18" charset="0"/>
                <a:cs typeface="Times New Roman" panose="02020603050405020304" pitchFamily="18" charset="0"/>
              </a:rPr>
              <a:t>дейін</a:t>
            </a:r>
          </a:p>
          <a:p>
            <a:pPr lvl="0" algn="ctr"/>
            <a:r>
              <a:rPr lang="ru-RU" sz="1200" dirty="0" err="1" smtClean="0">
                <a:latin typeface="Times New Roman" panose="02020603050405020304" pitchFamily="18" charset="0"/>
                <a:cs typeface="Times New Roman" panose="02020603050405020304" pitchFamily="18" charset="0"/>
              </a:rPr>
              <a:t>Жауын-шашынсыз</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Оңтүстік-батыстан жел </a:t>
            </a:r>
            <a:r>
              <a:rPr lang="ru-RU" altLang="ru-RU" sz="1200" dirty="0" err="1" smtClean="0">
                <a:latin typeface="Times New Roman" panose="02020603050405020304" pitchFamily="18" charset="0"/>
                <a:cs typeface="Times New Roman" panose="02020603050405020304" pitchFamily="18" charset="0"/>
              </a:rPr>
              <a:t>соғады</a:t>
            </a:r>
            <a:r>
              <a:rPr lang="ru-RU" altLang="ru-RU" sz="1200" dirty="0" smtClean="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күші 9-14 </a:t>
            </a:r>
            <a:r>
              <a:rPr lang="ru-RU" altLang="ru-RU" sz="1200" dirty="0" smtClean="0">
                <a:latin typeface="Times New Roman" panose="02020603050405020304" pitchFamily="18" charset="0"/>
                <a:cs typeface="Times New Roman" panose="02020603050405020304" pitchFamily="18" charset="0"/>
              </a:rPr>
              <a:t>м/с. </a:t>
            </a:r>
            <a:r>
              <a:rPr lang="kk-KZ" altLang="ru-RU" sz="1200" dirty="0" smtClean="0">
                <a:latin typeface="Times New Roman" panose="02020603050405020304" pitchFamily="18" charset="0"/>
                <a:cs typeface="Times New Roman" panose="02020603050405020304" pitchFamily="18" charset="0"/>
              </a:rPr>
              <a:t>Ауа температурасы түнде 16-18,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11-13 градус </a:t>
            </a:r>
            <a:r>
              <a:rPr lang="kk-KZ" altLang="ru-RU" sz="1200" dirty="0">
                <a:latin typeface="Times New Roman" panose="02020603050405020304" pitchFamily="18" charset="0"/>
                <a:cs typeface="Times New Roman" panose="02020603050405020304" pitchFamily="18" charset="0"/>
              </a:rPr>
              <a:t>аяз болады.</a:t>
            </a:r>
          </a:p>
          <a:p>
            <a:pPr lvl="0" indent="182563" algn="ctr"/>
            <a:r>
              <a:rPr lang="kk-KZ" sz="1200" b="1" dirty="0" smtClean="0">
                <a:latin typeface="Times New Roman" panose="02020603050405020304" pitchFamily="18" charset="0"/>
                <a:cs typeface="Times New Roman" panose="02020603050405020304" pitchFamily="18" charset="0"/>
              </a:rPr>
              <a:t>21 қантарға</a:t>
            </a:r>
            <a:r>
              <a:rPr lang="ru-RU" sz="1200" b="1" dirty="0" smtClean="0">
                <a:latin typeface="Times New Roman" panose="02020603050405020304" pitchFamily="18" charset="0"/>
                <a:cs typeface="Times New Roman" panose="02020603050405020304" pitchFamily="18" charset="0"/>
              </a:rPr>
              <a:t> 2022 </a:t>
            </a:r>
            <a:r>
              <a:rPr lang="ru-RU" sz="1200" b="1" dirty="0" err="1" smtClean="0">
                <a:latin typeface="Times New Roman" panose="02020603050405020304" pitchFamily="18" charset="0"/>
                <a:cs typeface="Times New Roman" panose="02020603050405020304" pitchFamily="18" charset="0"/>
              </a:rPr>
              <a:t>жылғы</a:t>
            </a:r>
            <a:endParaRPr lang="ru-RU" sz="1200" b="1" dirty="0">
              <a:latin typeface="Times New Roman" panose="02020603050405020304" pitchFamily="18" charset="0"/>
              <a:cs typeface="Times New Roman" panose="02020603050405020304" pitchFamily="18" charset="0"/>
            </a:endParaRPr>
          </a:p>
          <a:p>
            <a:pPr lvl="0" indent="182563" algn="ctr"/>
            <a:r>
              <a:rPr lang="ru-RU" sz="1200" b="1" dirty="0" smtClean="0">
                <a:latin typeface="Times New Roman" panose="02020603050405020304" pitchFamily="18" charset="0"/>
                <a:cs typeface="Times New Roman" panose="02020603050405020304" pitchFamily="18" charset="0"/>
              </a:rPr>
              <a:t>20 </a:t>
            </a:r>
            <a:r>
              <a:rPr lang="ru-RU" sz="1200" b="1" dirty="0" err="1">
                <a:latin typeface="Times New Roman" panose="02020603050405020304" pitchFamily="18" charset="0"/>
                <a:cs typeface="Times New Roman" panose="02020603050405020304" pitchFamily="18" charset="0"/>
              </a:rPr>
              <a:t>қантарға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21 </a:t>
            </a:r>
            <a:r>
              <a:rPr lang="ru-RU" sz="1200" b="1" dirty="0" err="1" smtClean="0">
                <a:latin typeface="Times New Roman" panose="02020603050405020304" pitchFamily="18" charset="0"/>
                <a:cs typeface="Times New Roman" panose="02020603050405020304" pitchFamily="18" charset="0"/>
              </a:rPr>
              <a:t>қантар</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9-ға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2563" algn="just"/>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a:t>
            </a:r>
            <a:r>
              <a:rPr lang="ru-RU" sz="1200" dirty="0" err="1" smtClean="0">
                <a:latin typeface="Times New Roman" panose="02020603050405020304" pitchFamily="18" charset="0"/>
                <a:cs typeface="Times New Roman" panose="02020603050405020304" pitchFamily="18" charset="0"/>
              </a:rPr>
              <a:t>атыстан</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жел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a:t>
            </a:r>
            <a:r>
              <a:rPr lang="ru-RU" sz="1200" dirty="0">
                <a:latin typeface="Times New Roman" panose="02020603050405020304" pitchFamily="18" charset="0"/>
                <a:cs typeface="Times New Roman" panose="02020603050405020304" pitchFamily="18" charset="0"/>
              </a:rPr>
              <a:t>м/с</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23-25 градус</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569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032" y="4104371"/>
            <a:ext cx="4797380" cy="461665"/>
          </a:xfrm>
          <a:prstGeom prst="rect">
            <a:avLst/>
          </a:prstGeom>
          <a:noFill/>
          <a:ln w="9525">
            <a:noFill/>
          </a:ln>
        </p:spPr>
        <p:txBody>
          <a:bodyPr wrap="square">
            <a:spAutoFit/>
          </a:bodyPr>
          <a:lstStyle/>
          <a:p>
            <a:pPr algn="ctr"/>
            <a:r>
              <a:rPr lang="ru-RU" altLang="ru-RU" sz="1200" b="1"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қантар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1266" y="376913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14969" y="2495735"/>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 </a:t>
            </a:r>
            <a:r>
              <a:rPr lang="ru-RU" sz="1200" dirty="0" err="1" smtClean="0">
                <a:solidFill>
                  <a:schemeClr val="tx1"/>
                </a:solidFill>
                <a:latin typeface="Times New Roman" panose="02020603050405020304" pitchFamily="18" charset="0"/>
                <a:cs typeface="Times New Roman" panose="02020603050405020304" pitchFamily="18" charset="0"/>
              </a:rPr>
              <a:t>қантарына</a:t>
            </a:r>
            <a:r>
              <a:rPr lang="ru-RU" sz="1200" dirty="0" smtClean="0">
                <a:solidFill>
                  <a:schemeClr val="tx1"/>
                </a:solidFill>
                <a:latin typeface="Times New Roman" panose="02020603050405020304" pitchFamily="18" charset="0"/>
                <a:cs typeface="Times New Roman" panose="02020603050405020304" pitchFamily="18" charset="0"/>
              </a:rPr>
              <a:t>, 21 </a:t>
            </a:r>
            <a:r>
              <a:rPr lang="ru-RU" sz="1200" dirty="0" err="1" smtClean="0">
                <a:solidFill>
                  <a:schemeClr val="tx1"/>
                </a:solidFill>
                <a:latin typeface="Times New Roman" panose="02020603050405020304" pitchFamily="18" charset="0"/>
                <a:cs typeface="Times New Roman" panose="02020603050405020304" pitchFamily="18" charset="0"/>
              </a:rPr>
              <a:t>қаңтарына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таралуына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 </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13305</TotalTime>
  <Words>546</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2102</cp:revision>
  <cp:lastPrinted>2021-07-01T07:38:07Z</cp:lastPrinted>
  <dcterms:created xsi:type="dcterms:W3CDTF">2018-03-27T06:03:00Z</dcterms:created>
  <dcterms:modified xsi:type="dcterms:W3CDTF">2022-01-19T07:05:25Z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