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4299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(преимущественно снег), гололед. Временами туман. Ветер северо-западный с переходом на северо-восточный 9-14 м/с. Температура воздуха ночью 1-3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осадков. Временами туман. Ветер  северо-восточный  9-14  м/с. Температура воздуха ночью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2050</cp:revision>
  <cp:lastPrinted>2022-01-19T06:52:39Z</cp:lastPrinted>
  <dcterms:created xsi:type="dcterms:W3CDTF">2018-03-27T06:03:00Z</dcterms:created>
  <dcterms:modified xsi:type="dcterms:W3CDTF">2022-01-19T08:00:26Z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