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4628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до 21 ч. 20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Ветер южных направлений 2-7 м/с. Температура воздуха ночью 18-20, днем 11-13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21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 ночью 20-22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750" y="3068960"/>
            <a:ext cx="4698542" cy="461665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Екибастуз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2071</cp:revision>
  <cp:lastPrinted>2021-11-30T05:55:24Z</cp:lastPrinted>
  <dcterms:created xsi:type="dcterms:W3CDTF">2018-03-27T06:03:00Z</dcterms:created>
  <dcterms:modified xsi:type="dcterms:W3CDTF">2022-01-19T07:15:34Z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