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48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004646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13046</TotalTime>
  <Words>584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1984</cp:revision>
  <cp:lastPrinted>2021-07-01T03:56:27Z</cp:lastPrinted>
  <dcterms:created xsi:type="dcterms:W3CDTF">2018-03-27T06:03:00Z</dcterms:created>
  <dcterms:modified xsi:type="dcterms:W3CDTF">2022-01-19T08:22:16Z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