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498633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 бағыттан жел соғады, күші 2-7 м/с. Ауа температурасы түнде 18-20, күндіз 11-13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21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Оңтүстік-</a:t>
            </a:r>
            <a:r>
              <a:rPr lang="kk-KZ" sz="1100" dirty="0">
                <a:latin typeface="Times New Roman" panose="02020603050405020304" pitchFamily="18" charset="0"/>
                <a:cs typeface="Times New Roman" panose="02020603050405020304" pitchFamily="18" charset="0"/>
              </a:rPr>
              <a:t> шығыс</a:t>
            </a:r>
            <a:r>
              <a:rPr lang="ru-RU" sz="1100" dirty="0" err="1">
                <a:latin typeface="Times New Roman" panose="02020603050405020304" pitchFamily="18" charset="0"/>
                <a:cs typeface="Times New Roman" panose="02020603050405020304" pitchFamily="18" charset="0"/>
              </a:rPr>
              <a:t>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2-7 м/с. Ауа температурасы  20-22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68875" y="3022762"/>
            <a:ext cx="4736413" cy="461665"/>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p>
          <a:p>
            <a:pPr algn="ct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21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жөғарылауы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14336</TotalTime>
  <Words>578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2108</cp:revision>
  <cp:lastPrinted>2021-11-30T05:55:07Z</cp:lastPrinted>
  <dcterms:created xsi:type="dcterms:W3CDTF">2018-03-27T06:03:00Z</dcterms:created>
  <dcterms:modified xsi:type="dcterms:W3CDTF">2022-01-19T07:15:30Z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