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56" d="100"/>
          <a:sy n="56" d="100"/>
        </p:scale>
        <p:origin x="42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29964819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января2022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18 января 2021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</a:p>
          <a:p>
            <a:pPr lvl="0" indent="45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Под влиянием антициклона ожидается погода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юго-восточный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10-12, днем 8-10 мороза.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00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Под влиянием гребня антициклона ожидается погода без осадков. Ветер юго-восточный 3-8 м/с. Температура воздуха  15-17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689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января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906135"/>
              </p:ext>
            </p:extLst>
          </p:nvPr>
        </p:nvGraphicFramePr>
        <p:xfrm>
          <a:off x="5038448" y="4178561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798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42886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19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43989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12904</TotalTime>
  <Words>613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2019</cp:revision>
  <cp:lastPrinted>2021-02-03T11:37:00Z</cp:lastPrinted>
  <dcterms:created xsi:type="dcterms:W3CDTF">2018-03-27T06:03:00Z</dcterms:created>
  <dcterms:modified xsi:type="dcterms:W3CDTF">2022-01-18T07:35:55Z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