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869697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04913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0207" y="349877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165510"/>
              </p:ext>
            </p:extLst>
          </p:nvPr>
        </p:nvGraphicFramePr>
        <p:xfrm>
          <a:off x="5042345" y="3901954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Облачно, осадки, утром и днем сильные (дождь, снег). Временами туман. Ветер юго-западный ночью 8-13 м/с, утром и днем 15-20, порывы 23 м/с. Температура воздуха ночью и днем 2-4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20 января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снег. Ветер восточный 8-13 м/с. Температура воздуха 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19098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12731</TotalTime>
  <Words>626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2017</cp:revision>
  <cp:lastPrinted>2021-07-01T03:56:27Z</cp:lastPrinted>
  <dcterms:created xsi:type="dcterms:W3CDTF">2018-03-27T06:03:00Z</dcterms:created>
  <dcterms:modified xsi:type="dcterms:W3CDTF">2022-01-18T08:09:29Z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