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56" d="100"/>
          <a:sy n="56" d="100"/>
        </p:scale>
        <p:origin x="42"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26607314"/>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18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4" y="53738"/>
            <a:ext cx="4840289"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19 </a:t>
            </a:r>
            <a:r>
              <a:rPr lang="kk-KZ" altLang="ru-RU" sz="1200" b="1" dirty="0">
                <a:latin typeface="Times New Roman" panose="02020603050405020304" pitchFamily="18" charset="0"/>
                <a:cs typeface="Times New Roman" panose="02020603050405020304" pitchFamily="18" charset="0"/>
              </a:rPr>
              <a:t>қаңтарға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18 </a:t>
            </a:r>
            <a:r>
              <a:rPr lang="ru-RU" altLang="ru-RU" sz="1200" b="1" dirty="0" err="1">
                <a:solidFill>
                  <a:srgbClr val="000000"/>
                </a:solidFill>
                <a:latin typeface="Times New Roman" panose="02020603050405020304" pitchFamily="18" charset="0"/>
                <a:cs typeface="Times New Roman" panose="02020603050405020304" pitchFamily="18" charset="0"/>
              </a:rPr>
              <a:t>қаңтарды</a:t>
            </a:r>
            <a:r>
              <a:rPr lang="kk-KZ" altLang="ru-RU" sz="1200" b="1" dirty="0">
                <a:solidFill>
                  <a:srgbClr val="000000"/>
                </a:solidFill>
                <a:latin typeface="Times New Roman" panose="02020603050405020304" pitchFamily="18" charset="0"/>
                <a:cs typeface="Times New Roman" panose="02020603050405020304" pitchFamily="18" charset="0"/>
              </a:rPr>
              <a:t>ң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19</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қаңтардың</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5-10 м/с. Ауаның температурасы түнде 13-15, </a:t>
            </a:r>
            <a:r>
              <a:rPr lang="kk-KZ" sz="1200">
                <a:solidFill>
                  <a:prstClr val="black"/>
                </a:solidFill>
                <a:latin typeface="Times New Roman" pitchFamily="18" charset="0"/>
                <a:cs typeface="Times New Roman" pitchFamily="18" charset="0"/>
              </a:rPr>
              <a:t>күндіз 9-11 </a:t>
            </a:r>
            <a:r>
              <a:rPr lang="kk-KZ" sz="1200" dirty="0">
                <a:solidFill>
                  <a:prstClr val="black"/>
                </a:solidFill>
                <a:latin typeface="Times New Roman" pitchFamily="18" charset="0"/>
                <a:cs typeface="Times New Roman" pitchFamily="18" charset="0"/>
              </a:rPr>
              <a:t>градус аяз болады</a:t>
            </a:r>
            <a:r>
              <a:rPr lang="kk-KZ" sz="1200" dirty="0">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20 қаңтарға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19  </a:t>
            </a:r>
            <a:r>
              <a:rPr lang="ru-RU" sz="1200" b="1" dirty="0" err="1">
                <a:solidFill>
                  <a:srgbClr val="000000"/>
                </a:solidFill>
                <a:latin typeface="Times New Roman" panose="02020603050405020304" pitchFamily="18" charset="0"/>
                <a:cs typeface="Times New Roman" panose="02020603050405020304" pitchFamily="18" charset="0"/>
              </a:rPr>
              <a:t>қаңтардың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20 </a:t>
            </a:r>
            <a:r>
              <a:rPr lang="ru-RU" sz="1200" b="1" dirty="0" err="1">
                <a:solidFill>
                  <a:srgbClr val="000000"/>
                </a:solidFill>
                <a:latin typeface="Times New Roman" panose="02020603050405020304" pitchFamily="18" charset="0"/>
                <a:cs typeface="Times New Roman" panose="02020603050405020304" pitchFamily="18" charset="0"/>
              </a:rPr>
              <a:t>қаңтардың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2-7 м/с. Ауаның температурасы түнде 15-17 градус аяз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84449125"/>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қантарда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3799" y="385903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2" y="276328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19,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20 </a:t>
            </a:r>
            <a:r>
              <a:rPr lang="ru-RU" sz="1200" dirty="0" err="1">
                <a:solidFill>
                  <a:schemeClr val="tx1"/>
                </a:solidFill>
                <a:latin typeface="Times New Roman" panose="02020603050405020304" pitchFamily="18" charset="0"/>
                <a:cs typeface="Times New Roman" panose="02020603050405020304" pitchFamily="18" charset="0"/>
              </a:rPr>
              <a:t>қаңтарда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төмен</a:t>
            </a:r>
            <a:r>
              <a:rPr lang="kk-KZ" sz="1200" dirty="0">
                <a:solidFill>
                  <a:schemeClr val="tx1"/>
                </a:solidFill>
                <a:latin typeface="Times New Roman" panose="02020603050405020304" pitchFamily="18" charset="0"/>
                <a:cs typeface="Times New Roman" panose="02020603050405020304" pitchFamily="18" charset="0"/>
              </a:rPr>
              <a:t>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12959</TotalTime>
  <Words>543</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2015</cp:revision>
  <cp:lastPrinted>2021-07-01T07:38:07Z</cp:lastPrinted>
  <dcterms:created xsi:type="dcterms:W3CDTF">2018-03-27T06:03:00Z</dcterms:created>
  <dcterms:modified xsi:type="dcterms:W3CDTF">2022-01-18T08:44:07Z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