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6" d="100"/>
          <a:sy n="56" d="100"/>
        </p:scale>
        <p:origin x="42"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6568843"/>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4003226"/>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96958627"/>
              </p:ext>
            </p:extLst>
          </p:nvPr>
        </p:nvGraphicFramePr>
        <p:xfrm>
          <a:off x="4940159" y="4424184"/>
          <a:ext cx="4691064" cy="20149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19</a:t>
            </a:r>
            <a:r>
              <a:rPr lang="kk-KZ" altLang="ru-RU" sz="1200" b="1" dirty="0" smtClean="0">
                <a:solidFill>
                  <a:prstClr val="black"/>
                </a:solidFill>
                <a:latin typeface="Times New Roman" panose="02020603050405020304" pitchFamily="18" charset="0"/>
                <a:cs typeface="Times New Roman" panose="02020603050405020304" pitchFamily="18" charset="0"/>
              </a:rPr>
              <a:t> қаңтарға 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smtClean="0">
                <a:solidFill>
                  <a:prstClr val="black"/>
                </a:solidFill>
                <a:latin typeface="Times New Roman" pitchFamily="18" charset="0"/>
                <a:cs typeface="Times New Roman" pitchFamily="18" charset="0"/>
              </a:rPr>
              <a:t>Күндіз қар. </a:t>
            </a:r>
            <a:r>
              <a:rPr lang="kk-KZ" sz="1200" dirty="0">
                <a:solidFill>
                  <a:prstClr val="black"/>
                </a:solidFill>
                <a:latin typeface="Times New Roman" pitchFamily="18" charset="0"/>
                <a:cs typeface="Times New Roman" pitchFamily="18" charset="0"/>
              </a:rPr>
              <a:t>Жел </a:t>
            </a:r>
            <a:r>
              <a:rPr lang="ru-RU" sz="1200" dirty="0" err="1">
                <a:solidFill>
                  <a:prstClr val="black"/>
                </a:solidFill>
                <a:latin typeface="Times New Roman" pitchFamily="18" charset="0"/>
                <a:cs typeface="Times New Roman" pitchFamily="18" charset="0"/>
              </a:rPr>
              <a:t>солтүстік-шығыстан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шығыстан</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3-8 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4-6° аяз болады.</a:t>
            </a:r>
          </a:p>
          <a:p>
            <a:pPr lvl="0" indent="185738" algn="just"/>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 </a:t>
            </a:r>
            <a:r>
              <a:rPr lang="kk-KZ" sz="1200" b="1" dirty="0">
                <a:solidFill>
                  <a:srgbClr val="000000"/>
                </a:solidFill>
                <a:latin typeface="Times New Roman" panose="02020603050405020304" pitchFamily="18" charset="0"/>
                <a:cs typeface="Times New Roman" panose="02020603050405020304" pitchFamily="18" charset="0"/>
                <a:sym typeface="+mn-ea"/>
              </a:rPr>
              <a:t>қаңтарға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ru-RU" sz="1200" dirty="0" err="1"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5-10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37976" y="2348807"/>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13963</TotalTime>
  <Words>546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2061</cp:revision>
  <cp:lastPrinted>2021-07-01T03:56:27Z</cp:lastPrinted>
  <dcterms:created xsi:type="dcterms:W3CDTF">2018-03-27T06:03:00Z</dcterms:created>
  <dcterms:modified xsi:type="dcterms:W3CDTF">2022-01-18T08:57:23Z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