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C2F5FF0C-E80F-4A14-BE08-A7F47B9DA11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816786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A91A8-61D5-4AEF-A5C5-6AE6ECAB05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B6016-B179-401B-B088-1AF6AE4D18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DD397-AEF2-4793-8F99-1913873FCA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5FB34-DC95-4432-AF8D-FCEE0FBA25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F14DD-D80E-43AB-88CE-825A2122CD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90BB7-FCA6-449D-A6BE-08E6361418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BD5D1-EDE8-4230-AE10-FAF349F3D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A4DD9-A68D-406A-B063-527AB8C01D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9AC68-A8AF-424C-A923-F9D6143504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B4E64-4F3C-4B24-A7FC-9A5CD383BB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E9E99-01B5-4C23-8688-D47417559D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C33CAE0-B010-43F6-84DC-6FD5E821DD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18 января 2022 года</a:t>
                      </a:r>
                      <a:endParaRPr kumimoji="0" lang="zh-CN" sz="12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2282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19 января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18 января 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по 21 ч. 19 января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>
                <a:latin typeface="Times New Roman" pitchFamily="18" charset="0"/>
              </a:rPr>
              <a:t>Облачно, днем осадки (дождь, снег). Ветер 0-5 м/с. Температура воздуха ночью около 0 градусов, днем 2-4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тепла.</a:t>
            </a:r>
            <a:endParaRPr lang="ru-RU" sz="12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на ночь 20 января</a:t>
            </a:r>
          </a:p>
          <a:p>
            <a:pPr algn="ctr">
              <a:buFont typeface="Arial" charset="0"/>
              <a:buNone/>
            </a:pPr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19 января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 до 09 ч. 20 января</a:t>
            </a:r>
          </a:p>
          <a:p>
            <a:pPr>
              <a:buFont typeface="Arial" charset="0"/>
              <a:buNone/>
            </a:pPr>
            <a:r>
              <a:rPr lang="ru-RU" sz="1200">
                <a:latin typeface="Times New Roman" pitchFamily="18" charset="0"/>
                <a:sym typeface="+mn-ea"/>
              </a:rPr>
              <a:t>Переменная облачность, временами осадки (дождь, снег). Ветер 2-7 м/с. Температура воздуха ночью около 0 градусов.</a:t>
            </a:r>
            <a:r>
              <a:rPr lang="ru-RU">
                <a:sym typeface="+mn-ea"/>
              </a:rPr>
              <a:t> </a:t>
            </a:r>
            <a:endParaRPr lang="kk-KZ">
              <a:sym typeface="+mn-ea"/>
            </a:endParaRPr>
          </a:p>
          <a:p>
            <a:pPr>
              <a:buFont typeface="Arial" charset="0"/>
              <a:buNone/>
            </a:pPr>
            <a:endParaRPr lang="kk-KZ" sz="1200"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Днем 19, ночью 20 января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>
                <a:latin typeface="Times New Roman" pitchFamily="18" charset="0"/>
                <a:sym typeface="+mn-ea"/>
              </a:rPr>
              <a:t>.</a:t>
            </a:r>
            <a:endParaRPr lang="ru-RU" altLang="en-US" sz="120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января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859379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13096</TotalTime>
  <Words>766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2083</cp:revision>
  <cp:lastPrinted>2021-07-01T09:11:30Z</cp:lastPrinted>
  <dcterms:created xsi:type="dcterms:W3CDTF">2018-03-27T06:03:00Z</dcterms:created>
  <dcterms:modified xsi:type="dcterms:W3CDTF">2022-01-18T08:38:47Z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