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6" d="100"/>
          <a:sy n="56" d="100"/>
        </p:scale>
        <p:origin x="42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541760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14-16, днем  8-10 мороза.</a:t>
            </a:r>
          </a:p>
          <a:p>
            <a:pPr lvl="0" algn="just">
              <a:defRPr/>
            </a:pP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19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16-18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451039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7049" y="33884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2849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января, ночью 20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13197</TotalTime>
  <Words>536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2022</cp:revision>
  <cp:lastPrinted>2021-07-01T03:56:27Z</cp:lastPrinted>
  <dcterms:created xsi:type="dcterms:W3CDTF">2018-03-27T06:03:00Z</dcterms:created>
  <dcterms:modified xsi:type="dcterms:W3CDTF">2022-01-18T08:41:38Z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