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07749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18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19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100" dirty="0" err="1" smtClean="0">
                <a:latin typeface="Times New Roman KZ" pitchFamily="18" charset="0"/>
                <a:ea typeface="Times New Roman KZ" pitchFamily="18" charset="0"/>
                <a:cs typeface="Times New Roman" pitchFamily="18" charset="0"/>
              </a:rPr>
              <a:t>Көшпелі</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rPr>
              <a:t>жауын-шашынсыз</a:t>
            </a:r>
            <a:r>
              <a:rPr lang="ru-RU" sz="1100" dirty="0" smtClean="0">
                <a:latin typeface="Times New Roman KZ" pitchFamily="18" charset="0"/>
                <a:ea typeface="Times New Roman KZ" pitchFamily="18" charset="0"/>
              </a:rPr>
              <a:t>.</a:t>
            </a:r>
            <a:r>
              <a:rPr lang="kk-KZ" sz="1100" dirty="0" smtClean="0">
                <a:latin typeface="Times New Roman KZ" pitchFamily="18" charset="0"/>
                <a:ea typeface="Times New Roman KZ" pitchFamily="18" charset="0"/>
                <a:cs typeface="Times New Roman" pitchFamily="18" charset="0"/>
              </a:rPr>
              <a:t> Солтүстік-шығыстан  жел соғады, күші 3-8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1-3 градус </a:t>
            </a:r>
            <a:r>
              <a:rPr lang="ru-RU" sz="1100" dirty="0" err="1" smtClean="0">
                <a:latin typeface="Times New Roman KZ" pitchFamily="18" charset="0"/>
                <a:ea typeface="Times New Roman KZ" pitchFamily="18" charset="0"/>
                <a:cs typeface="Times New Roman" pitchFamily="18" charset="0"/>
                <a:sym typeface="+mn-ea"/>
              </a:rPr>
              <a:t>аяз</a:t>
            </a:r>
            <a:r>
              <a:rPr lang="kk-KZ" sz="1100" dirty="0" smtClean="0">
                <a:latin typeface="Times New Roman KZ" pitchFamily="18" charset="0"/>
                <a:ea typeface="Times New Roman KZ" pitchFamily="18" charset="0"/>
                <a:cs typeface="Times New Roman" pitchFamily="18" charset="0"/>
              </a:rPr>
              <a:t>, күндіз 3-5 градус жылы</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20 қаңтар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19 </a:t>
            </a:r>
            <a:r>
              <a:rPr lang="ru-RU" sz="1200" b="1" dirty="0" err="1" smtClean="0">
                <a:latin typeface="Times New Roman KZ" pitchFamily="18" charset="0"/>
                <a:ea typeface="Times New Roman KZ" pitchFamily="18" charset="0"/>
                <a:cs typeface="Times New Roman" pitchFamily="18" charset="0"/>
              </a:rPr>
              <a:t>қаңтар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20</a:t>
            </a:r>
            <a:r>
              <a:rPr lang="kk-KZ" altLang="ru-RU" sz="1200" b="1" dirty="0" smtClean="0">
                <a:latin typeface="Times New Roman KZ" pitchFamily="18" charset="0"/>
                <a:ea typeface="Times New Roman KZ" pitchFamily="18" charset="0"/>
                <a:cs typeface="Times New Roman" pitchFamily="18" charset="0"/>
              </a:rPr>
              <a:t> қаңтар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100" dirty="0" err="1" smtClean="0">
                <a:latin typeface="Times New Roman KZ" pitchFamily="18" charset="0"/>
                <a:ea typeface="Times New Roman KZ" pitchFamily="18" charset="0"/>
                <a:cs typeface="Times New Roman" pitchFamily="18" charset="0"/>
              </a:rPr>
              <a:t>Көшпелі</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rPr>
              <a:t>жауын-шашын</a:t>
            </a:r>
            <a:r>
              <a:rPr lang="ru-RU" sz="1100" dirty="0" smtClean="0">
                <a:latin typeface="Times New Roman KZ" pitchFamily="18" charset="0"/>
                <a:ea typeface="Times New Roman KZ" pitchFamily="18" charset="0"/>
              </a:rPr>
              <a:t> </a:t>
            </a:r>
            <a:r>
              <a:rPr lang="ru-RU" sz="1100" dirty="0" err="1" smtClean="0">
                <a:latin typeface="Times New Roman KZ" pitchFamily="18" charset="0"/>
                <a:ea typeface="Times New Roman KZ" pitchFamily="18" charset="0"/>
              </a:rPr>
              <a:t>(жаңбыр, қар</a:t>
            </a:r>
            <a:r>
              <a:rPr lang="ru-RU" sz="1100" dirty="0" smtClean="0">
                <a:latin typeface="Times New Roman KZ" pitchFamily="18" charset="0"/>
                <a:ea typeface="Times New Roman KZ" pitchFamily="18" charset="0"/>
              </a:rPr>
              <a:t>)</a:t>
            </a:r>
            <a:r>
              <a:rPr lang="kk-KZ" sz="1100" dirty="0" smtClean="0">
                <a:latin typeface="Times New Roman KZ" pitchFamily="18" charset="0"/>
                <a:ea typeface="Times New Roman KZ" pitchFamily="18" charset="0"/>
                <a:cs typeface="Times New Roman" pitchFamily="18" charset="0"/>
              </a:rPr>
              <a:t>. Солтүстік-шығыстан жел соғады, </a:t>
            </a:r>
            <a:r>
              <a:rPr lang="kk-KZ" sz="1100" smtClean="0">
                <a:latin typeface="Times New Roman KZ" pitchFamily="18" charset="0"/>
                <a:ea typeface="Times New Roman KZ" pitchFamily="18" charset="0"/>
                <a:cs typeface="Times New Roman" pitchFamily="18" charset="0"/>
              </a:rPr>
              <a:t>күші 4-9 </a:t>
            </a:r>
            <a:r>
              <a:rPr lang="kk-KZ" sz="1100" dirty="0" smtClean="0">
                <a:latin typeface="Times New Roman KZ" pitchFamily="18" charset="0"/>
                <a:ea typeface="Times New Roman KZ" pitchFamily="18" charset="0"/>
                <a:cs typeface="Times New Roman" pitchFamily="18" charset="0"/>
              </a:rPr>
              <a:t>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1-3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12825</TotalTime>
  <Words>544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2071</cp:revision>
  <cp:lastPrinted>2021-07-01T03:56:27Z</cp:lastPrinted>
  <dcterms:created xsi:type="dcterms:W3CDTF">2018-03-27T06:03:00Z</dcterms:created>
  <dcterms:modified xsi:type="dcterms:W3CDTF">2022-01-18T08:33:54Z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