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534188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82434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днем осадки (дождь, снег), гололед. Временами туман. Ветер северо-восточный 9-14 м/с. Температура воздуха ночью 4-6, днем 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20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8-10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18.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12737</TotalTime>
  <Words>621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1967</cp:revision>
  <cp:lastPrinted>2021-07-01T03:56:27Z</cp:lastPrinted>
  <dcterms:created xsi:type="dcterms:W3CDTF">2018-03-27T06:03:00Z</dcterms:created>
  <dcterms:modified xsi:type="dcterms:W3CDTF">2022-01-18T07:55:57Z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