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398953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января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5-10 м/с. Температура воздуха ночью 13-15, днем 9-11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января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15-17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19 января, ночью 20 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595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12885</TotalTime>
  <Words>566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1968</cp:revision>
  <cp:lastPrinted>2021-07-01T03:56:27Z</cp:lastPrinted>
  <dcterms:created xsi:type="dcterms:W3CDTF">2018-03-27T06:03:00Z</dcterms:created>
  <dcterms:modified xsi:type="dcterms:W3CDTF">2022-01-18T08:44:03Z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