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6" d="100"/>
          <a:sy n="56" d="100"/>
        </p:scale>
        <p:origin x="42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443986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 ночью 20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8468519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18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19 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восточный, юго-восточный 9-14 м/с. Температура воздуха ночью 0-2, днем 3-5 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на 20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января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Переменная облачность, 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Ветер юго-восточный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3-5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13568</TotalTime>
  <Words>596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1989</cp:revision>
  <cp:lastPrinted>2021-10-15T03:50:29Z</cp:lastPrinted>
  <dcterms:created xsi:type="dcterms:W3CDTF">2018-03-27T06:03:00Z</dcterms:created>
  <dcterms:modified xsi:type="dcterms:W3CDTF">2022-01-18T07:31:14Z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